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F67F34-1DF1-4F87-A9D3-A26DE7F253A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EC26945-E4B8-4496-8347-568F1596FF64}">
      <dgm:prSet/>
      <dgm:spPr/>
      <dgm:t>
        <a:bodyPr/>
        <a:lstStyle/>
        <a:p>
          <a:r>
            <a:rPr lang="en-US"/>
            <a:t>Designed a comprehensive cybersecurity plan for a smart healthcare system integrating AI and IIoT.</a:t>
          </a:r>
        </a:p>
      </dgm:t>
    </dgm:pt>
    <dgm:pt modelId="{3CB853B2-AA3B-4832-AAF4-0165A66460F4}" type="parTrans" cxnId="{D2DBA899-E322-4F64-B462-16A5F428B2BD}">
      <dgm:prSet/>
      <dgm:spPr/>
      <dgm:t>
        <a:bodyPr/>
        <a:lstStyle/>
        <a:p>
          <a:endParaRPr lang="en-US"/>
        </a:p>
      </dgm:t>
    </dgm:pt>
    <dgm:pt modelId="{A037119A-B38B-4DDE-BB7C-E6C1A45D1858}" type="sibTrans" cxnId="{D2DBA899-E322-4F64-B462-16A5F428B2BD}">
      <dgm:prSet/>
      <dgm:spPr/>
      <dgm:t>
        <a:bodyPr/>
        <a:lstStyle/>
        <a:p>
          <a:endParaRPr lang="en-US"/>
        </a:p>
      </dgm:t>
    </dgm:pt>
    <dgm:pt modelId="{4EC6D77A-B462-404F-A387-1D9C29F541CC}">
      <dgm:prSet/>
      <dgm:spPr/>
      <dgm:t>
        <a:bodyPr/>
        <a:lstStyle/>
        <a:p>
          <a:r>
            <a:rPr lang="en-US"/>
            <a:t>Covered device, network, data, AI, and human vulnerabilities.</a:t>
          </a:r>
        </a:p>
      </dgm:t>
    </dgm:pt>
    <dgm:pt modelId="{FCA05247-A20B-4469-8FEC-598E70EC9CD8}" type="parTrans" cxnId="{0D4C6189-8BC8-4970-A0E8-7223962EA0F5}">
      <dgm:prSet/>
      <dgm:spPr/>
      <dgm:t>
        <a:bodyPr/>
        <a:lstStyle/>
        <a:p>
          <a:endParaRPr lang="en-US"/>
        </a:p>
      </dgm:t>
    </dgm:pt>
    <dgm:pt modelId="{1C146F2E-2F26-4816-95B3-B8C6B1CDAFE0}" type="sibTrans" cxnId="{0D4C6189-8BC8-4970-A0E8-7223962EA0F5}">
      <dgm:prSet/>
      <dgm:spPr/>
      <dgm:t>
        <a:bodyPr/>
        <a:lstStyle/>
        <a:p>
          <a:endParaRPr lang="en-US"/>
        </a:p>
      </dgm:t>
    </dgm:pt>
    <dgm:pt modelId="{FFFCD25A-0851-4C2D-8A61-D959C3E43DF1}">
      <dgm:prSet/>
      <dgm:spPr/>
      <dgm:t>
        <a:bodyPr/>
        <a:lstStyle/>
        <a:p>
          <a:r>
            <a:rPr lang="en-US"/>
            <a:t>Validated through penetration testing and proposed continuous improvement strategies.</a:t>
          </a:r>
        </a:p>
      </dgm:t>
    </dgm:pt>
    <dgm:pt modelId="{E1851634-88DF-4BD3-9480-C452AA93AED2}" type="parTrans" cxnId="{4A68552F-EED2-4DB1-ADF0-04CD0A09ADFE}">
      <dgm:prSet/>
      <dgm:spPr/>
      <dgm:t>
        <a:bodyPr/>
        <a:lstStyle/>
        <a:p>
          <a:endParaRPr lang="en-US"/>
        </a:p>
      </dgm:t>
    </dgm:pt>
    <dgm:pt modelId="{17C6AB08-7A73-4038-9D21-C19527621C2C}" type="sibTrans" cxnId="{4A68552F-EED2-4DB1-ADF0-04CD0A09ADFE}">
      <dgm:prSet/>
      <dgm:spPr/>
      <dgm:t>
        <a:bodyPr/>
        <a:lstStyle/>
        <a:p>
          <a:endParaRPr lang="en-US"/>
        </a:p>
      </dgm:t>
    </dgm:pt>
    <dgm:pt modelId="{8CE75216-7DE8-4552-B327-74F9D9ED68F9}" type="pres">
      <dgm:prSet presAssocID="{C8F67F34-1DF1-4F87-A9D3-A26DE7F253AB}" presName="linear" presStyleCnt="0">
        <dgm:presLayoutVars>
          <dgm:animLvl val="lvl"/>
          <dgm:resizeHandles val="exact"/>
        </dgm:presLayoutVars>
      </dgm:prSet>
      <dgm:spPr/>
    </dgm:pt>
    <dgm:pt modelId="{58A8404B-F4D7-4DD9-A062-A68D21A82751}" type="pres">
      <dgm:prSet presAssocID="{EEC26945-E4B8-4496-8347-568F1596FF6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89D3D11-A1E0-41B7-983B-4F2C853395B5}" type="pres">
      <dgm:prSet presAssocID="{A037119A-B38B-4DDE-BB7C-E6C1A45D1858}" presName="spacer" presStyleCnt="0"/>
      <dgm:spPr/>
    </dgm:pt>
    <dgm:pt modelId="{989BF5F7-CB86-4985-9ECE-AF7176D1C33F}" type="pres">
      <dgm:prSet presAssocID="{4EC6D77A-B462-404F-A387-1D9C29F541C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70B39D4-6749-46A3-B665-0125A657B72D}" type="pres">
      <dgm:prSet presAssocID="{1C146F2E-2F26-4816-95B3-B8C6B1CDAFE0}" presName="spacer" presStyleCnt="0"/>
      <dgm:spPr/>
    </dgm:pt>
    <dgm:pt modelId="{AC9D89E4-EB80-46A0-8848-DC327A05AA23}" type="pres">
      <dgm:prSet presAssocID="{FFFCD25A-0851-4C2D-8A61-D959C3E43DF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A68552F-EED2-4DB1-ADF0-04CD0A09ADFE}" srcId="{C8F67F34-1DF1-4F87-A9D3-A26DE7F253AB}" destId="{FFFCD25A-0851-4C2D-8A61-D959C3E43DF1}" srcOrd="2" destOrd="0" parTransId="{E1851634-88DF-4BD3-9480-C452AA93AED2}" sibTransId="{17C6AB08-7A73-4038-9D21-C19527621C2C}"/>
    <dgm:cxn modelId="{5C3D2174-08D5-4EBE-B6FC-341768598998}" type="presOf" srcId="{FFFCD25A-0851-4C2D-8A61-D959C3E43DF1}" destId="{AC9D89E4-EB80-46A0-8848-DC327A05AA23}" srcOrd="0" destOrd="0" presId="urn:microsoft.com/office/officeart/2005/8/layout/vList2"/>
    <dgm:cxn modelId="{0D4C6189-8BC8-4970-A0E8-7223962EA0F5}" srcId="{C8F67F34-1DF1-4F87-A9D3-A26DE7F253AB}" destId="{4EC6D77A-B462-404F-A387-1D9C29F541CC}" srcOrd="1" destOrd="0" parTransId="{FCA05247-A20B-4469-8FEC-598E70EC9CD8}" sibTransId="{1C146F2E-2F26-4816-95B3-B8C6B1CDAFE0}"/>
    <dgm:cxn modelId="{D2DBA899-E322-4F64-B462-16A5F428B2BD}" srcId="{C8F67F34-1DF1-4F87-A9D3-A26DE7F253AB}" destId="{EEC26945-E4B8-4496-8347-568F1596FF64}" srcOrd="0" destOrd="0" parTransId="{3CB853B2-AA3B-4832-AAF4-0165A66460F4}" sibTransId="{A037119A-B38B-4DDE-BB7C-E6C1A45D1858}"/>
    <dgm:cxn modelId="{11F812A0-A2EA-4684-B76D-22F71B2B384C}" type="presOf" srcId="{4EC6D77A-B462-404F-A387-1D9C29F541CC}" destId="{989BF5F7-CB86-4985-9ECE-AF7176D1C33F}" srcOrd="0" destOrd="0" presId="urn:microsoft.com/office/officeart/2005/8/layout/vList2"/>
    <dgm:cxn modelId="{9862B2E5-0621-4A12-8736-153C1878468A}" type="presOf" srcId="{EEC26945-E4B8-4496-8347-568F1596FF64}" destId="{58A8404B-F4D7-4DD9-A062-A68D21A82751}" srcOrd="0" destOrd="0" presId="urn:microsoft.com/office/officeart/2005/8/layout/vList2"/>
    <dgm:cxn modelId="{37CB93E9-744E-4B7D-861F-07AF161277B4}" type="presOf" srcId="{C8F67F34-1DF1-4F87-A9D3-A26DE7F253AB}" destId="{8CE75216-7DE8-4552-B327-74F9D9ED68F9}" srcOrd="0" destOrd="0" presId="urn:microsoft.com/office/officeart/2005/8/layout/vList2"/>
    <dgm:cxn modelId="{6098C027-65EC-4D61-B704-6837F5167DAA}" type="presParOf" srcId="{8CE75216-7DE8-4552-B327-74F9D9ED68F9}" destId="{58A8404B-F4D7-4DD9-A062-A68D21A82751}" srcOrd="0" destOrd="0" presId="urn:microsoft.com/office/officeart/2005/8/layout/vList2"/>
    <dgm:cxn modelId="{791F6733-74D5-4111-B1B9-6490CD62A414}" type="presParOf" srcId="{8CE75216-7DE8-4552-B327-74F9D9ED68F9}" destId="{489D3D11-A1E0-41B7-983B-4F2C853395B5}" srcOrd="1" destOrd="0" presId="urn:microsoft.com/office/officeart/2005/8/layout/vList2"/>
    <dgm:cxn modelId="{6FB6B295-9239-4982-B9B4-177E9EC5F6CE}" type="presParOf" srcId="{8CE75216-7DE8-4552-B327-74F9D9ED68F9}" destId="{989BF5F7-CB86-4985-9ECE-AF7176D1C33F}" srcOrd="2" destOrd="0" presId="urn:microsoft.com/office/officeart/2005/8/layout/vList2"/>
    <dgm:cxn modelId="{7F81CC62-9F6E-4687-B7C6-E4975CAA9CB3}" type="presParOf" srcId="{8CE75216-7DE8-4552-B327-74F9D9ED68F9}" destId="{970B39D4-6749-46A3-B665-0125A657B72D}" srcOrd="3" destOrd="0" presId="urn:microsoft.com/office/officeart/2005/8/layout/vList2"/>
    <dgm:cxn modelId="{1888A570-314E-48BD-8566-412EE83A4E97}" type="presParOf" srcId="{8CE75216-7DE8-4552-B327-74F9D9ED68F9}" destId="{AC9D89E4-EB80-46A0-8848-DC327A05AA2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CC3DD8-D119-4704-9F84-9ACA268078C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08F7ED8-A5C1-427A-BD8B-C5674D2B1398}">
      <dgm:prSet/>
      <dgm:spPr/>
      <dgm:t>
        <a:bodyPr/>
        <a:lstStyle/>
        <a:p>
          <a:r>
            <a:rPr lang="en-US"/>
            <a:t>- Edge Devices: Wearables, sensors, smart equipment</a:t>
          </a:r>
        </a:p>
      </dgm:t>
    </dgm:pt>
    <dgm:pt modelId="{7843FF6D-9222-4971-9623-379722B3BF40}" type="parTrans" cxnId="{6B611338-57F8-4D8E-8EB6-ED5B6211597F}">
      <dgm:prSet/>
      <dgm:spPr/>
      <dgm:t>
        <a:bodyPr/>
        <a:lstStyle/>
        <a:p>
          <a:endParaRPr lang="en-US"/>
        </a:p>
      </dgm:t>
    </dgm:pt>
    <dgm:pt modelId="{99FD22F2-6477-419A-89C0-5A20F4897530}" type="sibTrans" cxnId="{6B611338-57F8-4D8E-8EB6-ED5B6211597F}">
      <dgm:prSet/>
      <dgm:spPr/>
      <dgm:t>
        <a:bodyPr/>
        <a:lstStyle/>
        <a:p>
          <a:endParaRPr lang="en-US"/>
        </a:p>
      </dgm:t>
    </dgm:pt>
    <dgm:pt modelId="{235795D6-DF9D-4A3D-B8E7-8D3CC0F4405E}">
      <dgm:prSet/>
      <dgm:spPr/>
      <dgm:t>
        <a:bodyPr/>
        <a:lstStyle/>
        <a:p>
          <a:r>
            <a:rPr lang="en-US"/>
            <a:t>- Network: Wi-Fi, BLE, cellular, gateways</a:t>
          </a:r>
        </a:p>
      </dgm:t>
    </dgm:pt>
    <dgm:pt modelId="{00B14076-4691-415D-A83C-2AD17215C02F}" type="parTrans" cxnId="{5B921DEA-833E-474D-9ED5-3E8A06D8C979}">
      <dgm:prSet/>
      <dgm:spPr/>
      <dgm:t>
        <a:bodyPr/>
        <a:lstStyle/>
        <a:p>
          <a:endParaRPr lang="en-US"/>
        </a:p>
      </dgm:t>
    </dgm:pt>
    <dgm:pt modelId="{5A306B9F-6383-48C4-A5A2-ABE6D12444E3}" type="sibTrans" cxnId="{5B921DEA-833E-474D-9ED5-3E8A06D8C979}">
      <dgm:prSet/>
      <dgm:spPr/>
      <dgm:t>
        <a:bodyPr/>
        <a:lstStyle/>
        <a:p>
          <a:endParaRPr lang="en-US"/>
        </a:p>
      </dgm:t>
    </dgm:pt>
    <dgm:pt modelId="{394EC69B-17C8-46FB-B901-345C9AD620A0}">
      <dgm:prSet/>
      <dgm:spPr/>
      <dgm:t>
        <a:bodyPr/>
        <a:lstStyle/>
        <a:p>
          <a:r>
            <a:rPr lang="en-US"/>
            <a:t>- AI: Prediction, anomaly detection, recommendations</a:t>
          </a:r>
        </a:p>
      </dgm:t>
    </dgm:pt>
    <dgm:pt modelId="{13D0439C-2A78-4FBA-8A01-AF466DE3734D}" type="parTrans" cxnId="{18D89D94-EC0C-43EC-8CB3-3055F51E47D6}">
      <dgm:prSet/>
      <dgm:spPr/>
      <dgm:t>
        <a:bodyPr/>
        <a:lstStyle/>
        <a:p>
          <a:endParaRPr lang="en-US"/>
        </a:p>
      </dgm:t>
    </dgm:pt>
    <dgm:pt modelId="{E510581A-0EF3-4771-B4D9-993FCDBE0E3A}" type="sibTrans" cxnId="{18D89D94-EC0C-43EC-8CB3-3055F51E47D6}">
      <dgm:prSet/>
      <dgm:spPr/>
      <dgm:t>
        <a:bodyPr/>
        <a:lstStyle/>
        <a:p>
          <a:endParaRPr lang="en-US"/>
        </a:p>
      </dgm:t>
    </dgm:pt>
    <dgm:pt modelId="{D0547236-CE36-4E64-B5AD-B163878407E6}">
      <dgm:prSet/>
      <dgm:spPr/>
      <dgm:t>
        <a:bodyPr/>
        <a:lstStyle/>
        <a:p>
          <a:r>
            <a:rPr lang="en-US"/>
            <a:t>- Data: EHR integration, backups, dashboards</a:t>
          </a:r>
        </a:p>
      </dgm:t>
    </dgm:pt>
    <dgm:pt modelId="{0D425E20-9972-4C47-AEF2-D8CC999F1086}" type="parTrans" cxnId="{6BA6B584-40FE-48BE-B1B5-7E24A2DE2ECC}">
      <dgm:prSet/>
      <dgm:spPr/>
      <dgm:t>
        <a:bodyPr/>
        <a:lstStyle/>
        <a:p>
          <a:endParaRPr lang="en-US"/>
        </a:p>
      </dgm:t>
    </dgm:pt>
    <dgm:pt modelId="{FE942CFE-398B-4EAD-B0B5-6943534DACB2}" type="sibTrans" cxnId="{6BA6B584-40FE-48BE-B1B5-7E24A2DE2ECC}">
      <dgm:prSet/>
      <dgm:spPr/>
      <dgm:t>
        <a:bodyPr/>
        <a:lstStyle/>
        <a:p>
          <a:endParaRPr lang="en-US"/>
        </a:p>
      </dgm:t>
    </dgm:pt>
    <dgm:pt modelId="{22567398-3EED-4B1E-823C-D854AF340479}" type="pres">
      <dgm:prSet presAssocID="{8CCC3DD8-D119-4704-9F84-9ACA268078C0}" presName="linear" presStyleCnt="0">
        <dgm:presLayoutVars>
          <dgm:animLvl val="lvl"/>
          <dgm:resizeHandles val="exact"/>
        </dgm:presLayoutVars>
      </dgm:prSet>
      <dgm:spPr/>
    </dgm:pt>
    <dgm:pt modelId="{D484F440-F784-4930-84BF-90955FB94F50}" type="pres">
      <dgm:prSet presAssocID="{E08F7ED8-A5C1-427A-BD8B-C5674D2B139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14BD41C-5E70-4DF0-9E67-5152E8D4C940}" type="pres">
      <dgm:prSet presAssocID="{99FD22F2-6477-419A-89C0-5A20F4897530}" presName="spacer" presStyleCnt="0"/>
      <dgm:spPr/>
    </dgm:pt>
    <dgm:pt modelId="{3F05F42C-BD18-4129-871C-6B04DAE7B00D}" type="pres">
      <dgm:prSet presAssocID="{235795D6-DF9D-4A3D-B8E7-8D3CC0F4405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4231BA5-DE54-42F9-B0C0-AA67BA2FB515}" type="pres">
      <dgm:prSet presAssocID="{5A306B9F-6383-48C4-A5A2-ABE6D12444E3}" presName="spacer" presStyleCnt="0"/>
      <dgm:spPr/>
    </dgm:pt>
    <dgm:pt modelId="{779086A4-535B-47F7-A478-03BA5A6F7110}" type="pres">
      <dgm:prSet presAssocID="{394EC69B-17C8-46FB-B901-345C9AD620A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E0536AB-6DA2-453E-80AF-B2E6F5326EB6}" type="pres">
      <dgm:prSet presAssocID="{E510581A-0EF3-4771-B4D9-993FCDBE0E3A}" presName="spacer" presStyleCnt="0"/>
      <dgm:spPr/>
    </dgm:pt>
    <dgm:pt modelId="{61A31EFD-8362-4173-A55A-F325A5370B60}" type="pres">
      <dgm:prSet presAssocID="{D0547236-CE36-4E64-B5AD-B163878407E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B611338-57F8-4D8E-8EB6-ED5B6211597F}" srcId="{8CCC3DD8-D119-4704-9F84-9ACA268078C0}" destId="{E08F7ED8-A5C1-427A-BD8B-C5674D2B1398}" srcOrd="0" destOrd="0" parTransId="{7843FF6D-9222-4971-9623-379722B3BF40}" sibTransId="{99FD22F2-6477-419A-89C0-5A20F4897530}"/>
    <dgm:cxn modelId="{DCC24E5D-7513-4DC3-9388-870DF420AB5E}" type="presOf" srcId="{D0547236-CE36-4E64-B5AD-B163878407E6}" destId="{61A31EFD-8362-4173-A55A-F325A5370B60}" srcOrd="0" destOrd="0" presId="urn:microsoft.com/office/officeart/2005/8/layout/vList2"/>
    <dgm:cxn modelId="{6BA6B584-40FE-48BE-B1B5-7E24A2DE2ECC}" srcId="{8CCC3DD8-D119-4704-9F84-9ACA268078C0}" destId="{D0547236-CE36-4E64-B5AD-B163878407E6}" srcOrd="3" destOrd="0" parTransId="{0D425E20-9972-4C47-AEF2-D8CC999F1086}" sibTransId="{FE942CFE-398B-4EAD-B0B5-6943534DACB2}"/>
    <dgm:cxn modelId="{2F3E3986-660A-4D48-B762-F8C126D476E6}" type="presOf" srcId="{235795D6-DF9D-4A3D-B8E7-8D3CC0F4405E}" destId="{3F05F42C-BD18-4129-871C-6B04DAE7B00D}" srcOrd="0" destOrd="0" presId="urn:microsoft.com/office/officeart/2005/8/layout/vList2"/>
    <dgm:cxn modelId="{DE074491-4FB7-4A5C-B928-4099FC1F4FBF}" type="presOf" srcId="{394EC69B-17C8-46FB-B901-345C9AD620A0}" destId="{779086A4-535B-47F7-A478-03BA5A6F7110}" srcOrd="0" destOrd="0" presId="urn:microsoft.com/office/officeart/2005/8/layout/vList2"/>
    <dgm:cxn modelId="{18D89D94-EC0C-43EC-8CB3-3055F51E47D6}" srcId="{8CCC3DD8-D119-4704-9F84-9ACA268078C0}" destId="{394EC69B-17C8-46FB-B901-345C9AD620A0}" srcOrd="2" destOrd="0" parTransId="{13D0439C-2A78-4FBA-8A01-AF466DE3734D}" sibTransId="{E510581A-0EF3-4771-B4D9-993FCDBE0E3A}"/>
    <dgm:cxn modelId="{527B87CB-CE1E-450A-A61B-DF5C20747201}" type="presOf" srcId="{E08F7ED8-A5C1-427A-BD8B-C5674D2B1398}" destId="{D484F440-F784-4930-84BF-90955FB94F50}" srcOrd="0" destOrd="0" presId="urn:microsoft.com/office/officeart/2005/8/layout/vList2"/>
    <dgm:cxn modelId="{26D834D8-E6C7-46B9-A3C1-D9AF6A378ECE}" type="presOf" srcId="{8CCC3DD8-D119-4704-9F84-9ACA268078C0}" destId="{22567398-3EED-4B1E-823C-D854AF340479}" srcOrd="0" destOrd="0" presId="urn:microsoft.com/office/officeart/2005/8/layout/vList2"/>
    <dgm:cxn modelId="{5B921DEA-833E-474D-9ED5-3E8A06D8C979}" srcId="{8CCC3DD8-D119-4704-9F84-9ACA268078C0}" destId="{235795D6-DF9D-4A3D-B8E7-8D3CC0F4405E}" srcOrd="1" destOrd="0" parTransId="{00B14076-4691-415D-A83C-2AD17215C02F}" sibTransId="{5A306B9F-6383-48C4-A5A2-ABE6D12444E3}"/>
    <dgm:cxn modelId="{E87ED459-F9D0-4641-8E75-1C3C228D05DF}" type="presParOf" srcId="{22567398-3EED-4B1E-823C-D854AF340479}" destId="{D484F440-F784-4930-84BF-90955FB94F50}" srcOrd="0" destOrd="0" presId="urn:microsoft.com/office/officeart/2005/8/layout/vList2"/>
    <dgm:cxn modelId="{D06ADB1D-B3DC-4C98-BA05-1F0DC37FE538}" type="presParOf" srcId="{22567398-3EED-4B1E-823C-D854AF340479}" destId="{614BD41C-5E70-4DF0-9E67-5152E8D4C940}" srcOrd="1" destOrd="0" presId="urn:microsoft.com/office/officeart/2005/8/layout/vList2"/>
    <dgm:cxn modelId="{AF970232-E023-44AC-A337-C92B293FAE2B}" type="presParOf" srcId="{22567398-3EED-4B1E-823C-D854AF340479}" destId="{3F05F42C-BD18-4129-871C-6B04DAE7B00D}" srcOrd="2" destOrd="0" presId="urn:microsoft.com/office/officeart/2005/8/layout/vList2"/>
    <dgm:cxn modelId="{0246FD2F-D17F-4E0B-B2D0-551749B6D973}" type="presParOf" srcId="{22567398-3EED-4B1E-823C-D854AF340479}" destId="{E4231BA5-DE54-42F9-B0C0-AA67BA2FB515}" srcOrd="3" destOrd="0" presId="urn:microsoft.com/office/officeart/2005/8/layout/vList2"/>
    <dgm:cxn modelId="{8428C57C-0ABE-4D65-803C-15032027AD77}" type="presParOf" srcId="{22567398-3EED-4B1E-823C-D854AF340479}" destId="{779086A4-535B-47F7-A478-03BA5A6F7110}" srcOrd="4" destOrd="0" presId="urn:microsoft.com/office/officeart/2005/8/layout/vList2"/>
    <dgm:cxn modelId="{4F2B4155-354D-4126-AE8F-16529802B346}" type="presParOf" srcId="{22567398-3EED-4B1E-823C-D854AF340479}" destId="{DE0536AB-6DA2-453E-80AF-B2E6F5326EB6}" srcOrd="5" destOrd="0" presId="urn:microsoft.com/office/officeart/2005/8/layout/vList2"/>
    <dgm:cxn modelId="{90DA6E6F-8614-4AD7-BF09-CF8DF38D0526}" type="presParOf" srcId="{22567398-3EED-4B1E-823C-D854AF340479}" destId="{61A31EFD-8362-4173-A55A-F325A5370B6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F217DA-FAFB-4517-B8D8-38C572F424E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C577AAA-DE2C-4E45-9741-7756689EC2F9}">
      <dgm:prSet/>
      <dgm:spPr/>
      <dgm:t>
        <a:bodyPr/>
        <a:lstStyle/>
        <a:p>
          <a:r>
            <a:rPr lang="en-US"/>
            <a:t>- Device: Firmware, weak auth, tampering</a:t>
          </a:r>
        </a:p>
      </dgm:t>
    </dgm:pt>
    <dgm:pt modelId="{47EAEF81-A11A-4347-9A73-6520F120E56E}" type="parTrans" cxnId="{B2DDA97B-6C3D-438C-AF77-6E4AF8988B96}">
      <dgm:prSet/>
      <dgm:spPr/>
      <dgm:t>
        <a:bodyPr/>
        <a:lstStyle/>
        <a:p>
          <a:endParaRPr lang="en-US"/>
        </a:p>
      </dgm:t>
    </dgm:pt>
    <dgm:pt modelId="{FC3C08DD-16D1-461C-8D8C-C908D9D5F26D}" type="sibTrans" cxnId="{B2DDA97B-6C3D-438C-AF77-6E4AF8988B96}">
      <dgm:prSet/>
      <dgm:spPr/>
      <dgm:t>
        <a:bodyPr/>
        <a:lstStyle/>
        <a:p>
          <a:endParaRPr lang="en-US"/>
        </a:p>
      </dgm:t>
    </dgm:pt>
    <dgm:pt modelId="{115855F7-CA81-42DD-A90D-1AC91844BAD5}">
      <dgm:prSet/>
      <dgm:spPr/>
      <dgm:t>
        <a:bodyPr/>
        <a:lstStyle/>
        <a:p>
          <a:r>
            <a:rPr lang="en-US"/>
            <a:t>- Network: Unencrypted traffic, insecure protocols</a:t>
          </a:r>
        </a:p>
      </dgm:t>
    </dgm:pt>
    <dgm:pt modelId="{4F8F45B5-7AD3-4462-A017-29A75BE9E004}" type="parTrans" cxnId="{45078266-AF46-461A-8CD7-64BE53E34F00}">
      <dgm:prSet/>
      <dgm:spPr/>
      <dgm:t>
        <a:bodyPr/>
        <a:lstStyle/>
        <a:p>
          <a:endParaRPr lang="en-US"/>
        </a:p>
      </dgm:t>
    </dgm:pt>
    <dgm:pt modelId="{117A67D5-422E-4DA1-A2C0-855BF3224107}" type="sibTrans" cxnId="{45078266-AF46-461A-8CD7-64BE53E34F00}">
      <dgm:prSet/>
      <dgm:spPr/>
      <dgm:t>
        <a:bodyPr/>
        <a:lstStyle/>
        <a:p>
          <a:endParaRPr lang="en-US"/>
        </a:p>
      </dgm:t>
    </dgm:pt>
    <dgm:pt modelId="{C66782E4-C302-4738-805A-ABE140197C33}">
      <dgm:prSet/>
      <dgm:spPr/>
      <dgm:t>
        <a:bodyPr/>
        <a:lstStyle/>
        <a:p>
          <a:r>
            <a:rPr lang="en-US"/>
            <a:t>- AI: Adversarial attacks, model poisoning</a:t>
          </a:r>
        </a:p>
      </dgm:t>
    </dgm:pt>
    <dgm:pt modelId="{B401479E-2C5D-4849-BEEE-A7B9E8C0E734}" type="parTrans" cxnId="{4B3F85DF-3221-4458-A001-3249D2000077}">
      <dgm:prSet/>
      <dgm:spPr/>
      <dgm:t>
        <a:bodyPr/>
        <a:lstStyle/>
        <a:p>
          <a:endParaRPr lang="en-US"/>
        </a:p>
      </dgm:t>
    </dgm:pt>
    <dgm:pt modelId="{93F7C0FC-93CE-4FBA-8B49-6441A7176614}" type="sibTrans" cxnId="{4B3F85DF-3221-4458-A001-3249D2000077}">
      <dgm:prSet/>
      <dgm:spPr/>
      <dgm:t>
        <a:bodyPr/>
        <a:lstStyle/>
        <a:p>
          <a:endParaRPr lang="en-US"/>
        </a:p>
      </dgm:t>
    </dgm:pt>
    <dgm:pt modelId="{8F7591A9-D485-47FE-B7DB-6D1C7CDE1092}">
      <dgm:prSet/>
      <dgm:spPr/>
      <dgm:t>
        <a:bodyPr/>
        <a:lstStyle/>
        <a:p>
          <a:r>
            <a:rPr lang="en-US"/>
            <a:t>- Data: Weak encryption, access control gaps</a:t>
          </a:r>
        </a:p>
      </dgm:t>
    </dgm:pt>
    <dgm:pt modelId="{987B242B-E9A8-4ECD-936A-B5429A7F643F}" type="parTrans" cxnId="{D11D5A9B-6BA1-4124-882E-47E8B6C6863C}">
      <dgm:prSet/>
      <dgm:spPr/>
      <dgm:t>
        <a:bodyPr/>
        <a:lstStyle/>
        <a:p>
          <a:endParaRPr lang="en-US"/>
        </a:p>
      </dgm:t>
    </dgm:pt>
    <dgm:pt modelId="{94E4DC65-DA4A-41A6-8060-69071F8060FD}" type="sibTrans" cxnId="{D11D5A9B-6BA1-4124-882E-47E8B6C6863C}">
      <dgm:prSet/>
      <dgm:spPr/>
      <dgm:t>
        <a:bodyPr/>
        <a:lstStyle/>
        <a:p>
          <a:endParaRPr lang="en-US"/>
        </a:p>
      </dgm:t>
    </dgm:pt>
    <dgm:pt modelId="{477BE07A-DC7A-43B5-B897-6C2F2A634249}">
      <dgm:prSet/>
      <dgm:spPr/>
      <dgm:t>
        <a:bodyPr/>
        <a:lstStyle/>
        <a:p>
          <a:r>
            <a:rPr lang="en-US"/>
            <a:t>- Human: Phishing, insider threats</a:t>
          </a:r>
        </a:p>
      </dgm:t>
    </dgm:pt>
    <dgm:pt modelId="{2666C476-FB50-4519-A493-CF683E865033}" type="parTrans" cxnId="{ED6B83FE-3ECF-423F-9145-6E0A06AE5BAB}">
      <dgm:prSet/>
      <dgm:spPr/>
      <dgm:t>
        <a:bodyPr/>
        <a:lstStyle/>
        <a:p>
          <a:endParaRPr lang="en-US"/>
        </a:p>
      </dgm:t>
    </dgm:pt>
    <dgm:pt modelId="{6B8720C9-EA67-4B99-A04E-294461073787}" type="sibTrans" cxnId="{ED6B83FE-3ECF-423F-9145-6E0A06AE5BAB}">
      <dgm:prSet/>
      <dgm:spPr/>
      <dgm:t>
        <a:bodyPr/>
        <a:lstStyle/>
        <a:p>
          <a:endParaRPr lang="en-US"/>
        </a:p>
      </dgm:t>
    </dgm:pt>
    <dgm:pt modelId="{BEE43D40-BC3A-4E15-B72B-44CDC389E0A5}" type="pres">
      <dgm:prSet presAssocID="{B9F217DA-FAFB-4517-B8D8-38C572F424E0}" presName="linear" presStyleCnt="0">
        <dgm:presLayoutVars>
          <dgm:animLvl val="lvl"/>
          <dgm:resizeHandles val="exact"/>
        </dgm:presLayoutVars>
      </dgm:prSet>
      <dgm:spPr/>
    </dgm:pt>
    <dgm:pt modelId="{04F7CAE9-EBCD-4E73-B109-C5D2BC54CB1F}" type="pres">
      <dgm:prSet presAssocID="{6C577AAA-DE2C-4E45-9741-7756689EC2F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E00ABCA-5FCE-4112-A062-57EAB5389C83}" type="pres">
      <dgm:prSet presAssocID="{FC3C08DD-16D1-461C-8D8C-C908D9D5F26D}" presName="spacer" presStyleCnt="0"/>
      <dgm:spPr/>
    </dgm:pt>
    <dgm:pt modelId="{5522478F-61E4-436F-AE7C-FA0A89BF2FF6}" type="pres">
      <dgm:prSet presAssocID="{115855F7-CA81-42DD-A90D-1AC91844BAD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4F1FE0E-BFBC-4CB0-BEA0-66224CEE1462}" type="pres">
      <dgm:prSet presAssocID="{117A67D5-422E-4DA1-A2C0-855BF3224107}" presName="spacer" presStyleCnt="0"/>
      <dgm:spPr/>
    </dgm:pt>
    <dgm:pt modelId="{57B76CE6-03AA-4807-A296-F96A48CD2DFA}" type="pres">
      <dgm:prSet presAssocID="{C66782E4-C302-4738-805A-ABE140197C3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2D5B42A-02F2-4580-8DBF-F342BA8B20A4}" type="pres">
      <dgm:prSet presAssocID="{93F7C0FC-93CE-4FBA-8B49-6441A7176614}" presName="spacer" presStyleCnt="0"/>
      <dgm:spPr/>
    </dgm:pt>
    <dgm:pt modelId="{397763C1-F639-4201-B045-BB0DA2D1D622}" type="pres">
      <dgm:prSet presAssocID="{8F7591A9-D485-47FE-B7DB-6D1C7CDE109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20DB7EB-D4E7-45B5-95BA-573AC84833B0}" type="pres">
      <dgm:prSet presAssocID="{94E4DC65-DA4A-41A6-8060-69071F8060FD}" presName="spacer" presStyleCnt="0"/>
      <dgm:spPr/>
    </dgm:pt>
    <dgm:pt modelId="{D48AB959-E77A-4EA9-BE3C-6B075444A992}" type="pres">
      <dgm:prSet presAssocID="{477BE07A-DC7A-43B5-B897-6C2F2A63424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61A26006-1DE6-4341-B692-503F1ACB2D72}" type="presOf" srcId="{C66782E4-C302-4738-805A-ABE140197C33}" destId="{57B76CE6-03AA-4807-A296-F96A48CD2DFA}" srcOrd="0" destOrd="0" presId="urn:microsoft.com/office/officeart/2005/8/layout/vList2"/>
    <dgm:cxn modelId="{45078266-AF46-461A-8CD7-64BE53E34F00}" srcId="{B9F217DA-FAFB-4517-B8D8-38C572F424E0}" destId="{115855F7-CA81-42DD-A90D-1AC91844BAD5}" srcOrd="1" destOrd="0" parTransId="{4F8F45B5-7AD3-4462-A017-29A75BE9E004}" sibTransId="{117A67D5-422E-4DA1-A2C0-855BF3224107}"/>
    <dgm:cxn modelId="{71147974-797F-4FF8-8FC7-08D2C9E84A6D}" type="presOf" srcId="{477BE07A-DC7A-43B5-B897-6C2F2A634249}" destId="{D48AB959-E77A-4EA9-BE3C-6B075444A992}" srcOrd="0" destOrd="0" presId="urn:microsoft.com/office/officeart/2005/8/layout/vList2"/>
    <dgm:cxn modelId="{B2DDA97B-6C3D-438C-AF77-6E4AF8988B96}" srcId="{B9F217DA-FAFB-4517-B8D8-38C572F424E0}" destId="{6C577AAA-DE2C-4E45-9741-7756689EC2F9}" srcOrd="0" destOrd="0" parTransId="{47EAEF81-A11A-4347-9A73-6520F120E56E}" sibTransId="{FC3C08DD-16D1-461C-8D8C-C908D9D5F26D}"/>
    <dgm:cxn modelId="{FD49FC7C-3494-4064-9FBC-BC2EDE1998E8}" type="presOf" srcId="{8F7591A9-D485-47FE-B7DB-6D1C7CDE1092}" destId="{397763C1-F639-4201-B045-BB0DA2D1D622}" srcOrd="0" destOrd="0" presId="urn:microsoft.com/office/officeart/2005/8/layout/vList2"/>
    <dgm:cxn modelId="{EC354F7F-72BE-474B-BC20-0B44C2F0670F}" type="presOf" srcId="{115855F7-CA81-42DD-A90D-1AC91844BAD5}" destId="{5522478F-61E4-436F-AE7C-FA0A89BF2FF6}" srcOrd="0" destOrd="0" presId="urn:microsoft.com/office/officeart/2005/8/layout/vList2"/>
    <dgm:cxn modelId="{D11D5A9B-6BA1-4124-882E-47E8B6C6863C}" srcId="{B9F217DA-FAFB-4517-B8D8-38C572F424E0}" destId="{8F7591A9-D485-47FE-B7DB-6D1C7CDE1092}" srcOrd="3" destOrd="0" parTransId="{987B242B-E9A8-4ECD-936A-B5429A7F643F}" sibTransId="{94E4DC65-DA4A-41A6-8060-69071F8060FD}"/>
    <dgm:cxn modelId="{00191DA8-544B-452E-9AB8-0175A1BC7835}" type="presOf" srcId="{6C577AAA-DE2C-4E45-9741-7756689EC2F9}" destId="{04F7CAE9-EBCD-4E73-B109-C5D2BC54CB1F}" srcOrd="0" destOrd="0" presId="urn:microsoft.com/office/officeart/2005/8/layout/vList2"/>
    <dgm:cxn modelId="{C13D09A9-6773-4253-B56A-416157E66B3F}" type="presOf" srcId="{B9F217DA-FAFB-4517-B8D8-38C572F424E0}" destId="{BEE43D40-BC3A-4E15-B72B-44CDC389E0A5}" srcOrd="0" destOrd="0" presId="urn:microsoft.com/office/officeart/2005/8/layout/vList2"/>
    <dgm:cxn modelId="{4B3F85DF-3221-4458-A001-3249D2000077}" srcId="{B9F217DA-FAFB-4517-B8D8-38C572F424E0}" destId="{C66782E4-C302-4738-805A-ABE140197C33}" srcOrd="2" destOrd="0" parTransId="{B401479E-2C5D-4849-BEEE-A7B9E8C0E734}" sibTransId="{93F7C0FC-93CE-4FBA-8B49-6441A7176614}"/>
    <dgm:cxn modelId="{ED6B83FE-3ECF-423F-9145-6E0A06AE5BAB}" srcId="{B9F217DA-FAFB-4517-B8D8-38C572F424E0}" destId="{477BE07A-DC7A-43B5-B897-6C2F2A634249}" srcOrd="4" destOrd="0" parTransId="{2666C476-FB50-4519-A493-CF683E865033}" sibTransId="{6B8720C9-EA67-4B99-A04E-294461073787}"/>
    <dgm:cxn modelId="{139AB34B-04FF-4471-8F5B-790642D6FB86}" type="presParOf" srcId="{BEE43D40-BC3A-4E15-B72B-44CDC389E0A5}" destId="{04F7CAE9-EBCD-4E73-B109-C5D2BC54CB1F}" srcOrd="0" destOrd="0" presId="urn:microsoft.com/office/officeart/2005/8/layout/vList2"/>
    <dgm:cxn modelId="{B974DD05-F1EE-4CC8-B2E3-39D0C2D48C56}" type="presParOf" srcId="{BEE43D40-BC3A-4E15-B72B-44CDC389E0A5}" destId="{8E00ABCA-5FCE-4112-A062-57EAB5389C83}" srcOrd="1" destOrd="0" presId="urn:microsoft.com/office/officeart/2005/8/layout/vList2"/>
    <dgm:cxn modelId="{9A05BB88-1522-4FFE-815A-62CC737A9B5B}" type="presParOf" srcId="{BEE43D40-BC3A-4E15-B72B-44CDC389E0A5}" destId="{5522478F-61E4-436F-AE7C-FA0A89BF2FF6}" srcOrd="2" destOrd="0" presId="urn:microsoft.com/office/officeart/2005/8/layout/vList2"/>
    <dgm:cxn modelId="{4C09A2F5-84CA-47BE-8386-A2DDF65633AC}" type="presParOf" srcId="{BEE43D40-BC3A-4E15-B72B-44CDC389E0A5}" destId="{F4F1FE0E-BFBC-4CB0-BEA0-66224CEE1462}" srcOrd="3" destOrd="0" presId="urn:microsoft.com/office/officeart/2005/8/layout/vList2"/>
    <dgm:cxn modelId="{D06D4E52-2737-42AC-8A9A-C108C681E900}" type="presParOf" srcId="{BEE43D40-BC3A-4E15-B72B-44CDC389E0A5}" destId="{57B76CE6-03AA-4807-A296-F96A48CD2DFA}" srcOrd="4" destOrd="0" presId="urn:microsoft.com/office/officeart/2005/8/layout/vList2"/>
    <dgm:cxn modelId="{C5B9410C-4E78-439D-BA33-43044F39E793}" type="presParOf" srcId="{BEE43D40-BC3A-4E15-B72B-44CDC389E0A5}" destId="{A2D5B42A-02F2-4580-8DBF-F342BA8B20A4}" srcOrd="5" destOrd="0" presId="urn:microsoft.com/office/officeart/2005/8/layout/vList2"/>
    <dgm:cxn modelId="{5DA62DDD-DCEA-4733-981B-827AE5F74F36}" type="presParOf" srcId="{BEE43D40-BC3A-4E15-B72B-44CDC389E0A5}" destId="{397763C1-F639-4201-B045-BB0DA2D1D622}" srcOrd="6" destOrd="0" presId="urn:microsoft.com/office/officeart/2005/8/layout/vList2"/>
    <dgm:cxn modelId="{56A24BEC-D67B-4434-BC1E-785AA9AEF208}" type="presParOf" srcId="{BEE43D40-BC3A-4E15-B72B-44CDC389E0A5}" destId="{320DB7EB-D4E7-45B5-95BA-573AC84833B0}" srcOrd="7" destOrd="0" presId="urn:microsoft.com/office/officeart/2005/8/layout/vList2"/>
    <dgm:cxn modelId="{20484E25-C3EB-4FD8-AF7D-D65BB074F28A}" type="presParOf" srcId="{BEE43D40-BC3A-4E15-B72B-44CDC389E0A5}" destId="{D48AB959-E77A-4EA9-BE3C-6B075444A992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4076A5-8107-4D9E-85C6-8A872DB041D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B58C028-564E-46A9-9FFF-AE1394B7291E}">
      <dgm:prSet/>
      <dgm:spPr/>
      <dgm:t>
        <a:bodyPr/>
        <a:lstStyle/>
        <a:p>
          <a:r>
            <a:rPr lang="en-US"/>
            <a:t>- Secure boot, MFA, firmware validation</a:t>
          </a:r>
        </a:p>
      </dgm:t>
    </dgm:pt>
    <dgm:pt modelId="{718154B2-1698-42C3-A34A-6585D6A82CBB}" type="parTrans" cxnId="{2D84FB94-AACD-43A4-BFB5-33B818D872AD}">
      <dgm:prSet/>
      <dgm:spPr/>
      <dgm:t>
        <a:bodyPr/>
        <a:lstStyle/>
        <a:p>
          <a:endParaRPr lang="en-US"/>
        </a:p>
      </dgm:t>
    </dgm:pt>
    <dgm:pt modelId="{40D7C0C9-0C96-4388-BFE8-38C6F4D7A594}" type="sibTrans" cxnId="{2D84FB94-AACD-43A4-BFB5-33B818D872AD}">
      <dgm:prSet/>
      <dgm:spPr/>
      <dgm:t>
        <a:bodyPr/>
        <a:lstStyle/>
        <a:p>
          <a:endParaRPr lang="en-US"/>
        </a:p>
      </dgm:t>
    </dgm:pt>
    <dgm:pt modelId="{0FF9BA3F-8B39-4360-905B-C7F89F096B01}">
      <dgm:prSet/>
      <dgm:spPr/>
      <dgm:t>
        <a:bodyPr/>
        <a:lstStyle/>
        <a:p>
          <a:r>
            <a:rPr lang="en-US"/>
            <a:t>- TLS 1.3, WPA3, network segmentation</a:t>
          </a:r>
        </a:p>
      </dgm:t>
    </dgm:pt>
    <dgm:pt modelId="{C85BAAC0-016A-46F3-A600-CFB3D5699949}" type="parTrans" cxnId="{EB53A5C5-A570-426E-AEC2-C7BE2E9C1E6F}">
      <dgm:prSet/>
      <dgm:spPr/>
      <dgm:t>
        <a:bodyPr/>
        <a:lstStyle/>
        <a:p>
          <a:endParaRPr lang="en-US"/>
        </a:p>
      </dgm:t>
    </dgm:pt>
    <dgm:pt modelId="{90166EEC-26A1-49DD-A133-93CE7D8DACAE}" type="sibTrans" cxnId="{EB53A5C5-A570-426E-AEC2-C7BE2E9C1E6F}">
      <dgm:prSet/>
      <dgm:spPr/>
      <dgm:t>
        <a:bodyPr/>
        <a:lstStyle/>
        <a:p>
          <a:endParaRPr lang="en-US"/>
        </a:p>
      </dgm:t>
    </dgm:pt>
    <dgm:pt modelId="{47AAD974-E35B-4233-89E1-AD6063AAD91B}">
      <dgm:prSet/>
      <dgm:spPr/>
      <dgm:t>
        <a:bodyPr/>
        <a:lstStyle/>
        <a:p>
          <a:r>
            <a:rPr lang="en-US"/>
            <a:t>- Adversarial training, explainable AI</a:t>
          </a:r>
        </a:p>
      </dgm:t>
    </dgm:pt>
    <dgm:pt modelId="{7BFB058B-1DEA-4895-848F-FA854F12A76B}" type="parTrans" cxnId="{F57AE804-6071-4F90-9729-7F5F5A69D43E}">
      <dgm:prSet/>
      <dgm:spPr/>
      <dgm:t>
        <a:bodyPr/>
        <a:lstStyle/>
        <a:p>
          <a:endParaRPr lang="en-US"/>
        </a:p>
      </dgm:t>
    </dgm:pt>
    <dgm:pt modelId="{F259E158-B1DB-4FDC-A164-CC1A10345CB3}" type="sibTrans" cxnId="{F57AE804-6071-4F90-9729-7F5F5A69D43E}">
      <dgm:prSet/>
      <dgm:spPr/>
      <dgm:t>
        <a:bodyPr/>
        <a:lstStyle/>
        <a:p>
          <a:endParaRPr lang="en-US"/>
        </a:p>
      </dgm:t>
    </dgm:pt>
    <dgm:pt modelId="{4AB558E2-7CC7-448B-B970-7C03BD40A88F}">
      <dgm:prSet/>
      <dgm:spPr/>
      <dgm:t>
        <a:bodyPr/>
        <a:lstStyle/>
        <a:p>
          <a:r>
            <a:rPr lang="en-US"/>
            <a:t>- Data encryption, role-based access</a:t>
          </a:r>
        </a:p>
      </dgm:t>
    </dgm:pt>
    <dgm:pt modelId="{207405E2-CFC0-4948-83A5-E3651631B66F}" type="parTrans" cxnId="{26574025-7C09-45EC-AE8B-B39E1202693D}">
      <dgm:prSet/>
      <dgm:spPr/>
      <dgm:t>
        <a:bodyPr/>
        <a:lstStyle/>
        <a:p>
          <a:endParaRPr lang="en-US"/>
        </a:p>
      </dgm:t>
    </dgm:pt>
    <dgm:pt modelId="{21FB3EC1-5794-4703-A2B4-1EFADFF6CCB2}" type="sibTrans" cxnId="{26574025-7C09-45EC-AE8B-B39E1202693D}">
      <dgm:prSet/>
      <dgm:spPr/>
      <dgm:t>
        <a:bodyPr/>
        <a:lstStyle/>
        <a:p>
          <a:endParaRPr lang="en-US"/>
        </a:p>
      </dgm:t>
    </dgm:pt>
    <dgm:pt modelId="{F8C77AED-E9CF-4C3E-8C8F-7DC792698287}">
      <dgm:prSet/>
      <dgm:spPr/>
      <dgm:t>
        <a:bodyPr/>
        <a:lstStyle/>
        <a:p>
          <a:r>
            <a:rPr lang="en-US"/>
            <a:t>- Security training, phishing simulations</a:t>
          </a:r>
        </a:p>
      </dgm:t>
    </dgm:pt>
    <dgm:pt modelId="{3222A887-DAA9-46EA-B895-02EB235470AE}" type="parTrans" cxnId="{CFA34695-D99C-4308-8A73-D5D3393428BC}">
      <dgm:prSet/>
      <dgm:spPr/>
      <dgm:t>
        <a:bodyPr/>
        <a:lstStyle/>
        <a:p>
          <a:endParaRPr lang="en-US"/>
        </a:p>
      </dgm:t>
    </dgm:pt>
    <dgm:pt modelId="{2F2E5A78-A73D-4EF8-A6B6-B342ECF2781C}" type="sibTrans" cxnId="{CFA34695-D99C-4308-8A73-D5D3393428BC}">
      <dgm:prSet/>
      <dgm:spPr/>
      <dgm:t>
        <a:bodyPr/>
        <a:lstStyle/>
        <a:p>
          <a:endParaRPr lang="en-US"/>
        </a:p>
      </dgm:t>
    </dgm:pt>
    <dgm:pt modelId="{062B7612-509B-4CD4-B9CD-C38D1155FFD7}" type="pres">
      <dgm:prSet presAssocID="{6D4076A5-8107-4D9E-85C6-8A872DB041DF}" presName="linear" presStyleCnt="0">
        <dgm:presLayoutVars>
          <dgm:animLvl val="lvl"/>
          <dgm:resizeHandles val="exact"/>
        </dgm:presLayoutVars>
      </dgm:prSet>
      <dgm:spPr/>
    </dgm:pt>
    <dgm:pt modelId="{B45E9A37-8394-40C0-8EC8-3E8C552B030E}" type="pres">
      <dgm:prSet presAssocID="{8B58C028-564E-46A9-9FFF-AE1394B7291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71DF73A-8108-47C0-8972-79D94E44BC5D}" type="pres">
      <dgm:prSet presAssocID="{40D7C0C9-0C96-4388-BFE8-38C6F4D7A594}" presName="spacer" presStyleCnt="0"/>
      <dgm:spPr/>
    </dgm:pt>
    <dgm:pt modelId="{E16C9D7D-63C8-4B5C-9DB9-8BBB28EBAEB8}" type="pres">
      <dgm:prSet presAssocID="{0FF9BA3F-8B39-4360-905B-C7F89F096B0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F713B55-6352-4854-87A1-B421B5041ACD}" type="pres">
      <dgm:prSet presAssocID="{90166EEC-26A1-49DD-A133-93CE7D8DACAE}" presName="spacer" presStyleCnt="0"/>
      <dgm:spPr/>
    </dgm:pt>
    <dgm:pt modelId="{049418A1-7A59-49B8-BDB1-DFE9A9CA82DA}" type="pres">
      <dgm:prSet presAssocID="{47AAD974-E35B-4233-89E1-AD6063AAD91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C1632106-0C6A-490B-ABE4-72171817A525}" type="pres">
      <dgm:prSet presAssocID="{F259E158-B1DB-4FDC-A164-CC1A10345CB3}" presName="spacer" presStyleCnt="0"/>
      <dgm:spPr/>
    </dgm:pt>
    <dgm:pt modelId="{E36661C9-AF37-4DAC-A8E9-1DB1E60D8D77}" type="pres">
      <dgm:prSet presAssocID="{4AB558E2-7CC7-448B-B970-7C03BD40A88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98AF0ED-7DBB-440B-81FB-B46356ED36CA}" type="pres">
      <dgm:prSet presAssocID="{21FB3EC1-5794-4703-A2B4-1EFADFF6CCB2}" presName="spacer" presStyleCnt="0"/>
      <dgm:spPr/>
    </dgm:pt>
    <dgm:pt modelId="{EC85C268-049C-415C-89BC-C7F2CF58F4B3}" type="pres">
      <dgm:prSet presAssocID="{F8C77AED-E9CF-4C3E-8C8F-7DC79269828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57AE804-6071-4F90-9729-7F5F5A69D43E}" srcId="{6D4076A5-8107-4D9E-85C6-8A872DB041DF}" destId="{47AAD974-E35B-4233-89E1-AD6063AAD91B}" srcOrd="2" destOrd="0" parTransId="{7BFB058B-1DEA-4895-848F-FA854F12A76B}" sibTransId="{F259E158-B1DB-4FDC-A164-CC1A10345CB3}"/>
    <dgm:cxn modelId="{CA209C21-DFCA-4F32-9EE5-A25886746B3C}" type="presOf" srcId="{F8C77AED-E9CF-4C3E-8C8F-7DC792698287}" destId="{EC85C268-049C-415C-89BC-C7F2CF58F4B3}" srcOrd="0" destOrd="0" presId="urn:microsoft.com/office/officeart/2005/8/layout/vList2"/>
    <dgm:cxn modelId="{26574025-7C09-45EC-AE8B-B39E1202693D}" srcId="{6D4076A5-8107-4D9E-85C6-8A872DB041DF}" destId="{4AB558E2-7CC7-448B-B970-7C03BD40A88F}" srcOrd="3" destOrd="0" parTransId="{207405E2-CFC0-4948-83A5-E3651631B66F}" sibTransId="{21FB3EC1-5794-4703-A2B4-1EFADFF6CCB2}"/>
    <dgm:cxn modelId="{F0C5A949-84E8-46DF-B960-CA1FDED18AF7}" type="presOf" srcId="{6D4076A5-8107-4D9E-85C6-8A872DB041DF}" destId="{062B7612-509B-4CD4-B9CD-C38D1155FFD7}" srcOrd="0" destOrd="0" presId="urn:microsoft.com/office/officeart/2005/8/layout/vList2"/>
    <dgm:cxn modelId="{B7D09D94-1259-4168-9948-243C99772849}" type="presOf" srcId="{4AB558E2-7CC7-448B-B970-7C03BD40A88F}" destId="{E36661C9-AF37-4DAC-A8E9-1DB1E60D8D77}" srcOrd="0" destOrd="0" presId="urn:microsoft.com/office/officeart/2005/8/layout/vList2"/>
    <dgm:cxn modelId="{2D84FB94-AACD-43A4-BFB5-33B818D872AD}" srcId="{6D4076A5-8107-4D9E-85C6-8A872DB041DF}" destId="{8B58C028-564E-46A9-9FFF-AE1394B7291E}" srcOrd="0" destOrd="0" parTransId="{718154B2-1698-42C3-A34A-6585D6A82CBB}" sibTransId="{40D7C0C9-0C96-4388-BFE8-38C6F4D7A594}"/>
    <dgm:cxn modelId="{CFA34695-D99C-4308-8A73-D5D3393428BC}" srcId="{6D4076A5-8107-4D9E-85C6-8A872DB041DF}" destId="{F8C77AED-E9CF-4C3E-8C8F-7DC792698287}" srcOrd="4" destOrd="0" parTransId="{3222A887-DAA9-46EA-B895-02EB235470AE}" sibTransId="{2F2E5A78-A73D-4EF8-A6B6-B342ECF2781C}"/>
    <dgm:cxn modelId="{AF3CCFC0-69F1-4BE4-9FDC-2474A5D4EFB5}" type="presOf" srcId="{0FF9BA3F-8B39-4360-905B-C7F89F096B01}" destId="{E16C9D7D-63C8-4B5C-9DB9-8BBB28EBAEB8}" srcOrd="0" destOrd="0" presId="urn:microsoft.com/office/officeart/2005/8/layout/vList2"/>
    <dgm:cxn modelId="{EB53A5C5-A570-426E-AEC2-C7BE2E9C1E6F}" srcId="{6D4076A5-8107-4D9E-85C6-8A872DB041DF}" destId="{0FF9BA3F-8B39-4360-905B-C7F89F096B01}" srcOrd="1" destOrd="0" parTransId="{C85BAAC0-016A-46F3-A600-CFB3D5699949}" sibTransId="{90166EEC-26A1-49DD-A133-93CE7D8DACAE}"/>
    <dgm:cxn modelId="{ECFD19DB-8FA0-418E-B3D2-9D535CC8FF43}" type="presOf" srcId="{47AAD974-E35B-4233-89E1-AD6063AAD91B}" destId="{049418A1-7A59-49B8-BDB1-DFE9A9CA82DA}" srcOrd="0" destOrd="0" presId="urn:microsoft.com/office/officeart/2005/8/layout/vList2"/>
    <dgm:cxn modelId="{E8C6FCE9-6258-4765-AB99-AAFE82E38660}" type="presOf" srcId="{8B58C028-564E-46A9-9FFF-AE1394B7291E}" destId="{B45E9A37-8394-40C0-8EC8-3E8C552B030E}" srcOrd="0" destOrd="0" presId="urn:microsoft.com/office/officeart/2005/8/layout/vList2"/>
    <dgm:cxn modelId="{B86DDE53-21AB-438E-8BB8-4AC4D63D4B94}" type="presParOf" srcId="{062B7612-509B-4CD4-B9CD-C38D1155FFD7}" destId="{B45E9A37-8394-40C0-8EC8-3E8C552B030E}" srcOrd="0" destOrd="0" presId="urn:microsoft.com/office/officeart/2005/8/layout/vList2"/>
    <dgm:cxn modelId="{770AB637-982B-41A5-A893-37B832CC3236}" type="presParOf" srcId="{062B7612-509B-4CD4-B9CD-C38D1155FFD7}" destId="{571DF73A-8108-47C0-8972-79D94E44BC5D}" srcOrd="1" destOrd="0" presId="urn:microsoft.com/office/officeart/2005/8/layout/vList2"/>
    <dgm:cxn modelId="{F77DD53B-D9FA-4B32-BCE7-491A2B953D71}" type="presParOf" srcId="{062B7612-509B-4CD4-B9CD-C38D1155FFD7}" destId="{E16C9D7D-63C8-4B5C-9DB9-8BBB28EBAEB8}" srcOrd="2" destOrd="0" presId="urn:microsoft.com/office/officeart/2005/8/layout/vList2"/>
    <dgm:cxn modelId="{F5FA762F-927C-48AA-B4D9-01E9C3EF8F1C}" type="presParOf" srcId="{062B7612-509B-4CD4-B9CD-C38D1155FFD7}" destId="{CF713B55-6352-4854-87A1-B421B5041ACD}" srcOrd="3" destOrd="0" presId="urn:microsoft.com/office/officeart/2005/8/layout/vList2"/>
    <dgm:cxn modelId="{4DEC3643-F60D-4DDB-9867-639D430FF19B}" type="presParOf" srcId="{062B7612-509B-4CD4-B9CD-C38D1155FFD7}" destId="{049418A1-7A59-49B8-BDB1-DFE9A9CA82DA}" srcOrd="4" destOrd="0" presId="urn:microsoft.com/office/officeart/2005/8/layout/vList2"/>
    <dgm:cxn modelId="{945C9D69-F119-4B4C-A279-F9F80794169C}" type="presParOf" srcId="{062B7612-509B-4CD4-B9CD-C38D1155FFD7}" destId="{C1632106-0C6A-490B-ABE4-72171817A525}" srcOrd="5" destOrd="0" presId="urn:microsoft.com/office/officeart/2005/8/layout/vList2"/>
    <dgm:cxn modelId="{A9C7D6CF-1260-4285-A29B-5677E8CE5F7B}" type="presParOf" srcId="{062B7612-509B-4CD4-B9CD-C38D1155FFD7}" destId="{E36661C9-AF37-4DAC-A8E9-1DB1E60D8D77}" srcOrd="6" destOrd="0" presId="urn:microsoft.com/office/officeart/2005/8/layout/vList2"/>
    <dgm:cxn modelId="{CB9C4A09-2C60-42AF-A835-302667B246E2}" type="presParOf" srcId="{062B7612-509B-4CD4-B9CD-C38D1155FFD7}" destId="{F98AF0ED-7DBB-440B-81FB-B46356ED36CA}" srcOrd="7" destOrd="0" presId="urn:microsoft.com/office/officeart/2005/8/layout/vList2"/>
    <dgm:cxn modelId="{4284D973-B968-43B7-983E-93D573E72CAF}" type="presParOf" srcId="{062B7612-509B-4CD4-B9CD-C38D1155FFD7}" destId="{EC85C268-049C-415C-89BC-C7F2CF58F4B3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968DD16-AB0F-40C5-B264-A306EFBACA5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5676DE1-C2AB-44C0-B25E-6B6A48D7FC48}">
      <dgm:prSet/>
      <dgm:spPr/>
      <dgm:t>
        <a:bodyPr/>
        <a:lstStyle/>
        <a:p>
          <a:r>
            <a:rPr lang="en-US"/>
            <a:t>1. Firmware Exploit: Prevented with secure boot, anomaly detection</a:t>
          </a:r>
        </a:p>
      </dgm:t>
    </dgm:pt>
    <dgm:pt modelId="{B449E48C-4BAA-4187-93A8-AB678C920424}" type="parTrans" cxnId="{9400C0BB-680C-4D11-A215-339E2350C98A}">
      <dgm:prSet/>
      <dgm:spPr/>
      <dgm:t>
        <a:bodyPr/>
        <a:lstStyle/>
        <a:p>
          <a:endParaRPr lang="en-US"/>
        </a:p>
      </dgm:t>
    </dgm:pt>
    <dgm:pt modelId="{7D5B5BE1-D6B7-40C1-B7BF-929663B4B5DC}" type="sibTrans" cxnId="{9400C0BB-680C-4D11-A215-339E2350C98A}">
      <dgm:prSet/>
      <dgm:spPr/>
      <dgm:t>
        <a:bodyPr/>
        <a:lstStyle/>
        <a:p>
          <a:endParaRPr lang="en-US"/>
        </a:p>
      </dgm:t>
    </dgm:pt>
    <dgm:pt modelId="{D7DF491B-7F5D-4282-A75B-DC9006D91B87}">
      <dgm:prSet/>
      <dgm:spPr/>
      <dgm:t>
        <a:bodyPr/>
        <a:lstStyle/>
        <a:p>
          <a:r>
            <a:rPr lang="en-US"/>
            <a:t>2. Network Sniffing: Blocked via segmentation and encryption</a:t>
          </a:r>
        </a:p>
      </dgm:t>
    </dgm:pt>
    <dgm:pt modelId="{BD5ACDAA-903E-4F06-B930-0DF824080866}" type="parTrans" cxnId="{3D6A7CEA-2928-40AC-A372-EA59F639413F}">
      <dgm:prSet/>
      <dgm:spPr/>
      <dgm:t>
        <a:bodyPr/>
        <a:lstStyle/>
        <a:p>
          <a:endParaRPr lang="en-US"/>
        </a:p>
      </dgm:t>
    </dgm:pt>
    <dgm:pt modelId="{83DC12CE-99AB-4663-AE87-8F99339374E0}" type="sibTrans" cxnId="{3D6A7CEA-2928-40AC-A372-EA59F639413F}">
      <dgm:prSet/>
      <dgm:spPr/>
      <dgm:t>
        <a:bodyPr/>
        <a:lstStyle/>
        <a:p>
          <a:endParaRPr lang="en-US"/>
        </a:p>
      </dgm:t>
    </dgm:pt>
    <dgm:pt modelId="{913C4614-944D-4851-B25C-B0873240D161}">
      <dgm:prSet/>
      <dgm:spPr/>
      <dgm:t>
        <a:bodyPr/>
        <a:lstStyle/>
        <a:p>
          <a:r>
            <a:rPr lang="en-US"/>
            <a:t>3. AI Tampering: Detected through validation and provenance tracking</a:t>
          </a:r>
        </a:p>
      </dgm:t>
    </dgm:pt>
    <dgm:pt modelId="{4ED9733E-840F-427E-A21D-15BAF22D1E19}" type="parTrans" cxnId="{CAA932D7-CC16-4605-8DEC-208E742DC1E4}">
      <dgm:prSet/>
      <dgm:spPr/>
      <dgm:t>
        <a:bodyPr/>
        <a:lstStyle/>
        <a:p>
          <a:endParaRPr lang="en-US"/>
        </a:p>
      </dgm:t>
    </dgm:pt>
    <dgm:pt modelId="{0208896B-8695-40D1-98CC-B4F456B298B5}" type="sibTrans" cxnId="{CAA932D7-CC16-4605-8DEC-208E742DC1E4}">
      <dgm:prSet/>
      <dgm:spPr/>
      <dgm:t>
        <a:bodyPr/>
        <a:lstStyle/>
        <a:p>
          <a:endParaRPr lang="en-US"/>
        </a:p>
      </dgm:t>
    </dgm:pt>
    <dgm:pt modelId="{BB1649E0-D30E-4820-923B-1C8A5F76FDA7}">
      <dgm:prSet/>
      <dgm:spPr/>
      <dgm:t>
        <a:bodyPr/>
        <a:lstStyle/>
        <a:p>
          <a:r>
            <a:rPr lang="en-US"/>
            <a:t>4. Data Theft: Stopped with DLP and behavior analytics</a:t>
          </a:r>
        </a:p>
      </dgm:t>
    </dgm:pt>
    <dgm:pt modelId="{D415E335-D5A4-41A2-B8D4-B51E7ACAEEEA}" type="parTrans" cxnId="{AE317F4F-8BB9-48C7-ACF5-D4B3B6BBFFED}">
      <dgm:prSet/>
      <dgm:spPr/>
      <dgm:t>
        <a:bodyPr/>
        <a:lstStyle/>
        <a:p>
          <a:endParaRPr lang="en-US"/>
        </a:p>
      </dgm:t>
    </dgm:pt>
    <dgm:pt modelId="{F21F1CFB-B821-4779-BA17-DB7E7816FC61}" type="sibTrans" cxnId="{AE317F4F-8BB9-48C7-ACF5-D4B3B6BBFFED}">
      <dgm:prSet/>
      <dgm:spPr/>
      <dgm:t>
        <a:bodyPr/>
        <a:lstStyle/>
        <a:p>
          <a:endParaRPr lang="en-US"/>
        </a:p>
      </dgm:t>
    </dgm:pt>
    <dgm:pt modelId="{E4E6739C-F4F2-418A-82E2-057374D5EEB5}" type="pres">
      <dgm:prSet presAssocID="{B968DD16-AB0F-40C5-B264-A306EFBACA5D}" presName="linear" presStyleCnt="0">
        <dgm:presLayoutVars>
          <dgm:animLvl val="lvl"/>
          <dgm:resizeHandles val="exact"/>
        </dgm:presLayoutVars>
      </dgm:prSet>
      <dgm:spPr/>
    </dgm:pt>
    <dgm:pt modelId="{07DA7F49-682B-4E0F-804E-1E46775E93BA}" type="pres">
      <dgm:prSet presAssocID="{C5676DE1-C2AB-44C0-B25E-6B6A48D7FC4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A53588A-B5AA-4B43-BA93-85BBCFD1BCBC}" type="pres">
      <dgm:prSet presAssocID="{7D5B5BE1-D6B7-40C1-B7BF-929663B4B5DC}" presName="spacer" presStyleCnt="0"/>
      <dgm:spPr/>
    </dgm:pt>
    <dgm:pt modelId="{D2CBB3A0-2E8A-4E79-9462-0930379D7FAC}" type="pres">
      <dgm:prSet presAssocID="{D7DF491B-7F5D-4282-A75B-DC9006D91B8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6808FC8-0BE7-4661-857A-021D14E6FBE4}" type="pres">
      <dgm:prSet presAssocID="{83DC12CE-99AB-4663-AE87-8F99339374E0}" presName="spacer" presStyleCnt="0"/>
      <dgm:spPr/>
    </dgm:pt>
    <dgm:pt modelId="{16A1CCB3-1C14-4FAF-B0B2-57BFD8AF19E3}" type="pres">
      <dgm:prSet presAssocID="{913C4614-944D-4851-B25C-B0873240D16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3477FE6-8B42-450F-A6B9-036A5DC8C593}" type="pres">
      <dgm:prSet presAssocID="{0208896B-8695-40D1-98CC-B4F456B298B5}" presName="spacer" presStyleCnt="0"/>
      <dgm:spPr/>
    </dgm:pt>
    <dgm:pt modelId="{0F75541F-E281-4C22-985B-CA0E2A48C94D}" type="pres">
      <dgm:prSet presAssocID="{BB1649E0-D30E-4820-923B-1C8A5F76FDA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8149849-C6DA-4B37-8907-7FF37A853065}" type="presOf" srcId="{913C4614-944D-4851-B25C-B0873240D161}" destId="{16A1CCB3-1C14-4FAF-B0B2-57BFD8AF19E3}" srcOrd="0" destOrd="0" presId="urn:microsoft.com/office/officeart/2005/8/layout/vList2"/>
    <dgm:cxn modelId="{AE317F4F-8BB9-48C7-ACF5-D4B3B6BBFFED}" srcId="{B968DD16-AB0F-40C5-B264-A306EFBACA5D}" destId="{BB1649E0-D30E-4820-923B-1C8A5F76FDA7}" srcOrd="3" destOrd="0" parTransId="{D415E335-D5A4-41A2-B8D4-B51E7ACAEEEA}" sibTransId="{F21F1CFB-B821-4779-BA17-DB7E7816FC61}"/>
    <dgm:cxn modelId="{F64F2C7F-1649-4E09-B4C7-A41E3C3045E1}" type="presOf" srcId="{B968DD16-AB0F-40C5-B264-A306EFBACA5D}" destId="{E4E6739C-F4F2-418A-82E2-057374D5EEB5}" srcOrd="0" destOrd="0" presId="urn:microsoft.com/office/officeart/2005/8/layout/vList2"/>
    <dgm:cxn modelId="{82D5CD80-ABE6-4BE6-A6FC-C31B210AF38B}" type="presOf" srcId="{D7DF491B-7F5D-4282-A75B-DC9006D91B87}" destId="{D2CBB3A0-2E8A-4E79-9462-0930379D7FAC}" srcOrd="0" destOrd="0" presId="urn:microsoft.com/office/officeart/2005/8/layout/vList2"/>
    <dgm:cxn modelId="{B36F2D92-8073-4E50-A824-433470FADC0A}" type="presOf" srcId="{BB1649E0-D30E-4820-923B-1C8A5F76FDA7}" destId="{0F75541F-E281-4C22-985B-CA0E2A48C94D}" srcOrd="0" destOrd="0" presId="urn:microsoft.com/office/officeart/2005/8/layout/vList2"/>
    <dgm:cxn modelId="{3BBB5492-47A7-4D38-B3C0-16DD890A45C7}" type="presOf" srcId="{C5676DE1-C2AB-44C0-B25E-6B6A48D7FC48}" destId="{07DA7F49-682B-4E0F-804E-1E46775E93BA}" srcOrd="0" destOrd="0" presId="urn:microsoft.com/office/officeart/2005/8/layout/vList2"/>
    <dgm:cxn modelId="{9400C0BB-680C-4D11-A215-339E2350C98A}" srcId="{B968DD16-AB0F-40C5-B264-A306EFBACA5D}" destId="{C5676DE1-C2AB-44C0-B25E-6B6A48D7FC48}" srcOrd="0" destOrd="0" parTransId="{B449E48C-4BAA-4187-93A8-AB678C920424}" sibTransId="{7D5B5BE1-D6B7-40C1-B7BF-929663B4B5DC}"/>
    <dgm:cxn modelId="{CAA932D7-CC16-4605-8DEC-208E742DC1E4}" srcId="{B968DD16-AB0F-40C5-B264-A306EFBACA5D}" destId="{913C4614-944D-4851-B25C-B0873240D161}" srcOrd="2" destOrd="0" parTransId="{4ED9733E-840F-427E-A21D-15BAF22D1E19}" sibTransId="{0208896B-8695-40D1-98CC-B4F456B298B5}"/>
    <dgm:cxn modelId="{3D6A7CEA-2928-40AC-A372-EA59F639413F}" srcId="{B968DD16-AB0F-40C5-B264-A306EFBACA5D}" destId="{D7DF491B-7F5D-4282-A75B-DC9006D91B87}" srcOrd="1" destOrd="0" parTransId="{BD5ACDAA-903E-4F06-B930-0DF824080866}" sibTransId="{83DC12CE-99AB-4663-AE87-8F99339374E0}"/>
    <dgm:cxn modelId="{12E9E265-9DE2-476E-A497-BDC09F3CD059}" type="presParOf" srcId="{E4E6739C-F4F2-418A-82E2-057374D5EEB5}" destId="{07DA7F49-682B-4E0F-804E-1E46775E93BA}" srcOrd="0" destOrd="0" presId="urn:microsoft.com/office/officeart/2005/8/layout/vList2"/>
    <dgm:cxn modelId="{3B612B46-F732-4444-B2F8-653AE062D281}" type="presParOf" srcId="{E4E6739C-F4F2-418A-82E2-057374D5EEB5}" destId="{0A53588A-B5AA-4B43-BA93-85BBCFD1BCBC}" srcOrd="1" destOrd="0" presId="urn:microsoft.com/office/officeart/2005/8/layout/vList2"/>
    <dgm:cxn modelId="{70A6212D-8552-4B8A-8A45-75695F41F8F8}" type="presParOf" srcId="{E4E6739C-F4F2-418A-82E2-057374D5EEB5}" destId="{D2CBB3A0-2E8A-4E79-9462-0930379D7FAC}" srcOrd="2" destOrd="0" presId="urn:microsoft.com/office/officeart/2005/8/layout/vList2"/>
    <dgm:cxn modelId="{E33C05A3-DFA4-4A24-B50B-61551551381B}" type="presParOf" srcId="{E4E6739C-F4F2-418A-82E2-057374D5EEB5}" destId="{D6808FC8-0BE7-4661-857A-021D14E6FBE4}" srcOrd="3" destOrd="0" presId="urn:microsoft.com/office/officeart/2005/8/layout/vList2"/>
    <dgm:cxn modelId="{8C44D905-50D4-4428-82ED-B86849AA9EF2}" type="presParOf" srcId="{E4E6739C-F4F2-418A-82E2-057374D5EEB5}" destId="{16A1CCB3-1C14-4FAF-B0B2-57BFD8AF19E3}" srcOrd="4" destOrd="0" presId="urn:microsoft.com/office/officeart/2005/8/layout/vList2"/>
    <dgm:cxn modelId="{5DC95C72-48DF-4612-AB35-5A3F01C499D1}" type="presParOf" srcId="{E4E6739C-F4F2-418A-82E2-057374D5EEB5}" destId="{D3477FE6-8B42-450F-A6B9-036A5DC8C593}" srcOrd="5" destOrd="0" presId="urn:microsoft.com/office/officeart/2005/8/layout/vList2"/>
    <dgm:cxn modelId="{82596177-1323-4723-8BFE-DE020D36A754}" type="presParOf" srcId="{E4E6739C-F4F2-418A-82E2-057374D5EEB5}" destId="{0F75541F-E281-4C22-985B-CA0E2A48C94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DAFAAA8-0771-4B23-9732-00220762780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A8009E2-2065-4409-B8B0-6DDE41E1FF41}">
      <dgm:prSet/>
      <dgm:spPr/>
      <dgm:t>
        <a:bodyPr/>
        <a:lstStyle/>
        <a:p>
          <a:r>
            <a:rPr lang="en-US"/>
            <a:t>- Importance of layered security and defense-in-depth</a:t>
          </a:r>
        </a:p>
      </dgm:t>
    </dgm:pt>
    <dgm:pt modelId="{6CC878EC-C7D0-4766-B5A5-96A71612AA41}" type="parTrans" cxnId="{7EB0C263-77A5-4BF0-BE3D-F8480E96395F}">
      <dgm:prSet/>
      <dgm:spPr/>
      <dgm:t>
        <a:bodyPr/>
        <a:lstStyle/>
        <a:p>
          <a:endParaRPr lang="en-US"/>
        </a:p>
      </dgm:t>
    </dgm:pt>
    <dgm:pt modelId="{41ECE44B-C780-4F31-A631-762CC8CC1C68}" type="sibTrans" cxnId="{7EB0C263-77A5-4BF0-BE3D-F8480E96395F}">
      <dgm:prSet/>
      <dgm:spPr/>
      <dgm:t>
        <a:bodyPr/>
        <a:lstStyle/>
        <a:p>
          <a:endParaRPr lang="en-US"/>
        </a:p>
      </dgm:t>
    </dgm:pt>
    <dgm:pt modelId="{1BDE8B31-D61C-4E0A-8717-70648D8813EE}">
      <dgm:prSet/>
      <dgm:spPr/>
      <dgm:t>
        <a:bodyPr/>
        <a:lstStyle/>
        <a:p>
          <a:r>
            <a:rPr lang="en-US"/>
            <a:t>- Value of mapping real-world threats to system design</a:t>
          </a:r>
        </a:p>
      </dgm:t>
    </dgm:pt>
    <dgm:pt modelId="{4284AB1E-1526-4C3B-BDF5-4374BFE3507C}" type="parTrans" cxnId="{D281B037-9933-42DD-B857-DE11459E7CB4}">
      <dgm:prSet/>
      <dgm:spPr/>
      <dgm:t>
        <a:bodyPr/>
        <a:lstStyle/>
        <a:p>
          <a:endParaRPr lang="en-US"/>
        </a:p>
      </dgm:t>
    </dgm:pt>
    <dgm:pt modelId="{5DE317D5-3FF5-4FD8-9E59-BAA8B371A989}" type="sibTrans" cxnId="{D281B037-9933-42DD-B857-DE11459E7CB4}">
      <dgm:prSet/>
      <dgm:spPr/>
      <dgm:t>
        <a:bodyPr/>
        <a:lstStyle/>
        <a:p>
          <a:endParaRPr lang="en-US"/>
        </a:p>
      </dgm:t>
    </dgm:pt>
    <dgm:pt modelId="{FFDDC786-F861-4C90-844E-4FADE1AF19DD}">
      <dgm:prSet/>
      <dgm:spPr/>
      <dgm:t>
        <a:bodyPr/>
        <a:lstStyle/>
        <a:p>
          <a:r>
            <a:rPr lang="en-US"/>
            <a:t>- Human factors are critical to system resilience</a:t>
          </a:r>
        </a:p>
      </dgm:t>
    </dgm:pt>
    <dgm:pt modelId="{8D8EF1C6-DDD5-46B5-8D26-D462BD7E4228}" type="parTrans" cxnId="{B897120D-BD15-4DA1-A041-51D632B123F9}">
      <dgm:prSet/>
      <dgm:spPr/>
      <dgm:t>
        <a:bodyPr/>
        <a:lstStyle/>
        <a:p>
          <a:endParaRPr lang="en-US"/>
        </a:p>
      </dgm:t>
    </dgm:pt>
    <dgm:pt modelId="{AF8AA128-51DA-4EA0-B269-A2BC514B7C30}" type="sibTrans" cxnId="{B897120D-BD15-4DA1-A041-51D632B123F9}">
      <dgm:prSet/>
      <dgm:spPr/>
      <dgm:t>
        <a:bodyPr/>
        <a:lstStyle/>
        <a:p>
          <a:endParaRPr lang="en-US"/>
        </a:p>
      </dgm:t>
    </dgm:pt>
    <dgm:pt modelId="{968DFE53-38B6-4AAB-898B-74566BEC720C}" type="pres">
      <dgm:prSet presAssocID="{5DAFAAA8-0771-4B23-9732-002207627805}" presName="linear" presStyleCnt="0">
        <dgm:presLayoutVars>
          <dgm:animLvl val="lvl"/>
          <dgm:resizeHandles val="exact"/>
        </dgm:presLayoutVars>
      </dgm:prSet>
      <dgm:spPr/>
    </dgm:pt>
    <dgm:pt modelId="{7FF687CA-AEB7-4D25-9993-CAD123B7DFFD}" type="pres">
      <dgm:prSet presAssocID="{3A8009E2-2065-4409-B8B0-6DDE41E1FF4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B1854B2-5FD3-47D5-8DD7-B9C9F3C2FDB7}" type="pres">
      <dgm:prSet presAssocID="{41ECE44B-C780-4F31-A631-762CC8CC1C68}" presName="spacer" presStyleCnt="0"/>
      <dgm:spPr/>
    </dgm:pt>
    <dgm:pt modelId="{C0918B6B-8910-4BF9-ACD9-3AE10AD2A73E}" type="pres">
      <dgm:prSet presAssocID="{1BDE8B31-D61C-4E0A-8717-70648D8813E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D4CB1EE-ED28-49B7-BD84-8AC5B231DC78}" type="pres">
      <dgm:prSet presAssocID="{5DE317D5-3FF5-4FD8-9E59-BAA8B371A989}" presName="spacer" presStyleCnt="0"/>
      <dgm:spPr/>
    </dgm:pt>
    <dgm:pt modelId="{C042386B-ABAF-4D95-A823-F58B6513ABC1}" type="pres">
      <dgm:prSet presAssocID="{FFDDC786-F861-4C90-844E-4FADE1AF19D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897120D-BD15-4DA1-A041-51D632B123F9}" srcId="{5DAFAAA8-0771-4B23-9732-002207627805}" destId="{FFDDC786-F861-4C90-844E-4FADE1AF19DD}" srcOrd="2" destOrd="0" parTransId="{8D8EF1C6-DDD5-46B5-8D26-D462BD7E4228}" sibTransId="{AF8AA128-51DA-4EA0-B269-A2BC514B7C30}"/>
    <dgm:cxn modelId="{D281B037-9933-42DD-B857-DE11459E7CB4}" srcId="{5DAFAAA8-0771-4B23-9732-002207627805}" destId="{1BDE8B31-D61C-4E0A-8717-70648D8813EE}" srcOrd="1" destOrd="0" parTransId="{4284AB1E-1526-4C3B-BDF5-4374BFE3507C}" sibTransId="{5DE317D5-3FF5-4FD8-9E59-BAA8B371A989}"/>
    <dgm:cxn modelId="{7EB0C263-77A5-4BF0-BE3D-F8480E96395F}" srcId="{5DAFAAA8-0771-4B23-9732-002207627805}" destId="{3A8009E2-2065-4409-B8B0-6DDE41E1FF41}" srcOrd="0" destOrd="0" parTransId="{6CC878EC-C7D0-4766-B5A5-96A71612AA41}" sibTransId="{41ECE44B-C780-4F31-A631-762CC8CC1C68}"/>
    <dgm:cxn modelId="{79DAB178-E090-46F4-95ED-D831578A90B1}" type="presOf" srcId="{FFDDC786-F861-4C90-844E-4FADE1AF19DD}" destId="{C042386B-ABAF-4D95-A823-F58B6513ABC1}" srcOrd="0" destOrd="0" presId="urn:microsoft.com/office/officeart/2005/8/layout/vList2"/>
    <dgm:cxn modelId="{33BD55A5-8A9B-42A1-8D4B-450405124CCB}" type="presOf" srcId="{5DAFAAA8-0771-4B23-9732-002207627805}" destId="{968DFE53-38B6-4AAB-898B-74566BEC720C}" srcOrd="0" destOrd="0" presId="urn:microsoft.com/office/officeart/2005/8/layout/vList2"/>
    <dgm:cxn modelId="{0D7A48D9-4FFE-462D-8964-3B3CB88BBBF6}" type="presOf" srcId="{3A8009E2-2065-4409-B8B0-6DDE41E1FF41}" destId="{7FF687CA-AEB7-4D25-9993-CAD123B7DFFD}" srcOrd="0" destOrd="0" presId="urn:microsoft.com/office/officeart/2005/8/layout/vList2"/>
    <dgm:cxn modelId="{38F8D9DD-CF03-4BA6-862F-C69ED0E69EC0}" type="presOf" srcId="{1BDE8B31-D61C-4E0A-8717-70648D8813EE}" destId="{C0918B6B-8910-4BF9-ACD9-3AE10AD2A73E}" srcOrd="0" destOrd="0" presId="urn:microsoft.com/office/officeart/2005/8/layout/vList2"/>
    <dgm:cxn modelId="{EDEB77DB-FC2F-4507-8068-1686AB281ED0}" type="presParOf" srcId="{968DFE53-38B6-4AAB-898B-74566BEC720C}" destId="{7FF687CA-AEB7-4D25-9993-CAD123B7DFFD}" srcOrd="0" destOrd="0" presId="urn:microsoft.com/office/officeart/2005/8/layout/vList2"/>
    <dgm:cxn modelId="{BEA94331-59D7-4B24-897D-A044B4292B10}" type="presParOf" srcId="{968DFE53-38B6-4AAB-898B-74566BEC720C}" destId="{8B1854B2-5FD3-47D5-8DD7-B9C9F3C2FDB7}" srcOrd="1" destOrd="0" presId="urn:microsoft.com/office/officeart/2005/8/layout/vList2"/>
    <dgm:cxn modelId="{F63D8625-0D43-4533-97BB-567103248ADF}" type="presParOf" srcId="{968DFE53-38B6-4AAB-898B-74566BEC720C}" destId="{C0918B6B-8910-4BF9-ACD9-3AE10AD2A73E}" srcOrd="2" destOrd="0" presId="urn:microsoft.com/office/officeart/2005/8/layout/vList2"/>
    <dgm:cxn modelId="{B610BE7B-36BA-45AC-9536-43019BEFA35F}" type="presParOf" srcId="{968DFE53-38B6-4AAB-898B-74566BEC720C}" destId="{9D4CB1EE-ED28-49B7-BD84-8AC5B231DC78}" srcOrd="3" destOrd="0" presId="urn:microsoft.com/office/officeart/2005/8/layout/vList2"/>
    <dgm:cxn modelId="{06A9C101-972A-457B-9D09-0F98532D0A8C}" type="presParOf" srcId="{968DFE53-38B6-4AAB-898B-74566BEC720C}" destId="{C042386B-ABAF-4D95-A823-F58B6513ABC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F17423B-D45D-47DD-BAF2-8328925513D1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965671F-C49A-4204-A72B-04480682E076}">
      <dgm:prSet/>
      <dgm:spPr/>
      <dgm:t>
        <a:bodyPr/>
        <a:lstStyle/>
        <a:p>
          <a:r>
            <a:rPr lang="en-US"/>
            <a:t>- Centralized device management</a:t>
          </a:r>
        </a:p>
      </dgm:t>
    </dgm:pt>
    <dgm:pt modelId="{094C9267-A6F9-4EFB-A61C-66C0766855D2}" type="parTrans" cxnId="{9963001E-49D5-4925-9597-514DECA760EA}">
      <dgm:prSet/>
      <dgm:spPr/>
      <dgm:t>
        <a:bodyPr/>
        <a:lstStyle/>
        <a:p>
          <a:endParaRPr lang="en-US"/>
        </a:p>
      </dgm:t>
    </dgm:pt>
    <dgm:pt modelId="{D8CB9376-7DD4-46AA-AC0B-07EE4B6CD7CE}" type="sibTrans" cxnId="{9963001E-49D5-4925-9597-514DECA760EA}">
      <dgm:prSet/>
      <dgm:spPr/>
      <dgm:t>
        <a:bodyPr/>
        <a:lstStyle/>
        <a:p>
          <a:endParaRPr lang="en-US"/>
        </a:p>
      </dgm:t>
    </dgm:pt>
    <dgm:pt modelId="{B6CCD394-82D2-4F93-9C52-1108401C08FC}">
      <dgm:prSet/>
      <dgm:spPr/>
      <dgm:t>
        <a:bodyPr/>
        <a:lstStyle/>
        <a:p>
          <a:r>
            <a:rPr lang="en-US"/>
            <a:t>- Vendor access controls and assessments</a:t>
          </a:r>
        </a:p>
      </dgm:t>
    </dgm:pt>
    <dgm:pt modelId="{A6DC882A-39F9-48A9-B4F8-D205B85D1F1C}" type="parTrans" cxnId="{91035201-C375-479B-8933-F00D0A172953}">
      <dgm:prSet/>
      <dgm:spPr/>
      <dgm:t>
        <a:bodyPr/>
        <a:lstStyle/>
        <a:p>
          <a:endParaRPr lang="en-US"/>
        </a:p>
      </dgm:t>
    </dgm:pt>
    <dgm:pt modelId="{10617F83-2711-4C38-BC12-22233B1CEF0D}" type="sibTrans" cxnId="{91035201-C375-479B-8933-F00D0A172953}">
      <dgm:prSet/>
      <dgm:spPr/>
      <dgm:t>
        <a:bodyPr/>
        <a:lstStyle/>
        <a:p>
          <a:endParaRPr lang="en-US"/>
        </a:p>
      </dgm:t>
    </dgm:pt>
    <dgm:pt modelId="{8D4DF53E-145A-45CD-87B6-5A3D8E844499}">
      <dgm:prSet/>
      <dgm:spPr/>
      <dgm:t>
        <a:bodyPr/>
        <a:lstStyle/>
        <a:p>
          <a:r>
            <a:rPr lang="en-US"/>
            <a:t>- Advanced AI protections (differential privacy)</a:t>
          </a:r>
        </a:p>
      </dgm:t>
    </dgm:pt>
    <dgm:pt modelId="{C5C31020-35C2-45A1-A7DA-436BF52DEA82}" type="parTrans" cxnId="{F5A8168B-ACED-46BD-A843-DA3CEB113E0E}">
      <dgm:prSet/>
      <dgm:spPr/>
      <dgm:t>
        <a:bodyPr/>
        <a:lstStyle/>
        <a:p>
          <a:endParaRPr lang="en-US"/>
        </a:p>
      </dgm:t>
    </dgm:pt>
    <dgm:pt modelId="{627F766C-2B2F-4F10-94C3-474D2E17B7D3}" type="sibTrans" cxnId="{F5A8168B-ACED-46BD-A843-DA3CEB113E0E}">
      <dgm:prSet/>
      <dgm:spPr/>
      <dgm:t>
        <a:bodyPr/>
        <a:lstStyle/>
        <a:p>
          <a:endParaRPr lang="en-US"/>
        </a:p>
      </dgm:t>
    </dgm:pt>
    <dgm:pt modelId="{F54CFE19-E6B8-41E2-9264-6E6B728793DC}">
      <dgm:prSet/>
      <dgm:spPr/>
      <dgm:t>
        <a:bodyPr/>
        <a:lstStyle/>
        <a:p>
          <a:r>
            <a:rPr lang="en-US"/>
            <a:t>- Security automation and red team simulations</a:t>
          </a:r>
        </a:p>
      </dgm:t>
    </dgm:pt>
    <dgm:pt modelId="{16522EBB-9C03-4109-B77A-239AE6946AF5}" type="parTrans" cxnId="{86F50192-D9F8-4843-82E7-E4A60363528D}">
      <dgm:prSet/>
      <dgm:spPr/>
      <dgm:t>
        <a:bodyPr/>
        <a:lstStyle/>
        <a:p>
          <a:endParaRPr lang="en-US"/>
        </a:p>
      </dgm:t>
    </dgm:pt>
    <dgm:pt modelId="{7E74B5AD-435B-44E0-8663-3F10C2B6CD6F}" type="sibTrans" cxnId="{86F50192-D9F8-4843-82E7-E4A60363528D}">
      <dgm:prSet/>
      <dgm:spPr/>
      <dgm:t>
        <a:bodyPr/>
        <a:lstStyle/>
        <a:p>
          <a:endParaRPr lang="en-US"/>
        </a:p>
      </dgm:t>
    </dgm:pt>
    <dgm:pt modelId="{4AE8142B-0958-42F3-AFBA-770E75D5162C}" type="pres">
      <dgm:prSet presAssocID="{BF17423B-D45D-47DD-BAF2-8328925513D1}" presName="linear" presStyleCnt="0">
        <dgm:presLayoutVars>
          <dgm:animLvl val="lvl"/>
          <dgm:resizeHandles val="exact"/>
        </dgm:presLayoutVars>
      </dgm:prSet>
      <dgm:spPr/>
    </dgm:pt>
    <dgm:pt modelId="{B3511A60-D518-41EF-9DC1-FF5E5D250655}" type="pres">
      <dgm:prSet presAssocID="{C965671F-C49A-4204-A72B-04480682E07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5783B80-4B19-4A6D-9548-170F7B6BCBAD}" type="pres">
      <dgm:prSet presAssocID="{D8CB9376-7DD4-46AA-AC0B-07EE4B6CD7CE}" presName="spacer" presStyleCnt="0"/>
      <dgm:spPr/>
    </dgm:pt>
    <dgm:pt modelId="{62C2B48D-732B-4019-B5E3-38FE507144A1}" type="pres">
      <dgm:prSet presAssocID="{B6CCD394-82D2-4F93-9C52-1108401C08F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08C3BF7-8122-4288-8D26-916FB4C1B7A1}" type="pres">
      <dgm:prSet presAssocID="{10617F83-2711-4C38-BC12-22233B1CEF0D}" presName="spacer" presStyleCnt="0"/>
      <dgm:spPr/>
    </dgm:pt>
    <dgm:pt modelId="{56A0B208-38F3-43AA-AC71-2AD5E3AD8269}" type="pres">
      <dgm:prSet presAssocID="{8D4DF53E-145A-45CD-87B6-5A3D8E84449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90881CC-CE36-4A0E-BA14-88ED5E4739C1}" type="pres">
      <dgm:prSet presAssocID="{627F766C-2B2F-4F10-94C3-474D2E17B7D3}" presName="spacer" presStyleCnt="0"/>
      <dgm:spPr/>
    </dgm:pt>
    <dgm:pt modelId="{5F8D0805-80E5-4513-B64B-130371E7B3CA}" type="pres">
      <dgm:prSet presAssocID="{F54CFE19-E6B8-41E2-9264-6E6B728793D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1035201-C375-479B-8933-F00D0A172953}" srcId="{BF17423B-D45D-47DD-BAF2-8328925513D1}" destId="{B6CCD394-82D2-4F93-9C52-1108401C08FC}" srcOrd="1" destOrd="0" parTransId="{A6DC882A-39F9-48A9-B4F8-D205B85D1F1C}" sibTransId="{10617F83-2711-4C38-BC12-22233B1CEF0D}"/>
    <dgm:cxn modelId="{9963001E-49D5-4925-9597-514DECA760EA}" srcId="{BF17423B-D45D-47DD-BAF2-8328925513D1}" destId="{C965671F-C49A-4204-A72B-04480682E076}" srcOrd="0" destOrd="0" parTransId="{094C9267-A6F9-4EFB-A61C-66C0766855D2}" sibTransId="{D8CB9376-7DD4-46AA-AC0B-07EE4B6CD7CE}"/>
    <dgm:cxn modelId="{59825D31-389E-461D-B751-99130629DE3C}" type="presOf" srcId="{C965671F-C49A-4204-A72B-04480682E076}" destId="{B3511A60-D518-41EF-9DC1-FF5E5D250655}" srcOrd="0" destOrd="0" presId="urn:microsoft.com/office/officeart/2005/8/layout/vList2"/>
    <dgm:cxn modelId="{19B16163-C3CB-410F-8A55-437756B7DF6A}" type="presOf" srcId="{B6CCD394-82D2-4F93-9C52-1108401C08FC}" destId="{62C2B48D-732B-4019-B5E3-38FE507144A1}" srcOrd="0" destOrd="0" presId="urn:microsoft.com/office/officeart/2005/8/layout/vList2"/>
    <dgm:cxn modelId="{262B9A85-C452-4EF9-A4C6-006CB88FDC03}" type="presOf" srcId="{F54CFE19-E6B8-41E2-9264-6E6B728793DC}" destId="{5F8D0805-80E5-4513-B64B-130371E7B3CA}" srcOrd="0" destOrd="0" presId="urn:microsoft.com/office/officeart/2005/8/layout/vList2"/>
    <dgm:cxn modelId="{F5A8168B-ACED-46BD-A843-DA3CEB113E0E}" srcId="{BF17423B-D45D-47DD-BAF2-8328925513D1}" destId="{8D4DF53E-145A-45CD-87B6-5A3D8E844499}" srcOrd="2" destOrd="0" parTransId="{C5C31020-35C2-45A1-A7DA-436BF52DEA82}" sibTransId="{627F766C-2B2F-4F10-94C3-474D2E17B7D3}"/>
    <dgm:cxn modelId="{86F50192-D9F8-4843-82E7-E4A60363528D}" srcId="{BF17423B-D45D-47DD-BAF2-8328925513D1}" destId="{F54CFE19-E6B8-41E2-9264-6E6B728793DC}" srcOrd="3" destOrd="0" parTransId="{16522EBB-9C03-4109-B77A-239AE6946AF5}" sibTransId="{7E74B5AD-435B-44E0-8663-3F10C2B6CD6F}"/>
    <dgm:cxn modelId="{A98B4CBC-C37F-4BF3-BC37-AB5109C25466}" type="presOf" srcId="{8D4DF53E-145A-45CD-87B6-5A3D8E844499}" destId="{56A0B208-38F3-43AA-AC71-2AD5E3AD8269}" srcOrd="0" destOrd="0" presId="urn:microsoft.com/office/officeart/2005/8/layout/vList2"/>
    <dgm:cxn modelId="{14F538F2-9877-40E2-AE30-81C07F1627FD}" type="presOf" srcId="{BF17423B-D45D-47DD-BAF2-8328925513D1}" destId="{4AE8142B-0958-42F3-AFBA-770E75D5162C}" srcOrd="0" destOrd="0" presId="urn:microsoft.com/office/officeart/2005/8/layout/vList2"/>
    <dgm:cxn modelId="{F9A0F41D-FB14-48BC-ACA6-FB981006AC9E}" type="presParOf" srcId="{4AE8142B-0958-42F3-AFBA-770E75D5162C}" destId="{B3511A60-D518-41EF-9DC1-FF5E5D250655}" srcOrd="0" destOrd="0" presId="urn:microsoft.com/office/officeart/2005/8/layout/vList2"/>
    <dgm:cxn modelId="{09BDE3CC-936F-46E3-A99E-6BBD4F6AC35D}" type="presParOf" srcId="{4AE8142B-0958-42F3-AFBA-770E75D5162C}" destId="{05783B80-4B19-4A6D-9548-170F7B6BCBAD}" srcOrd="1" destOrd="0" presId="urn:microsoft.com/office/officeart/2005/8/layout/vList2"/>
    <dgm:cxn modelId="{C51963A5-49BA-4D72-9F49-79132434D4F6}" type="presParOf" srcId="{4AE8142B-0958-42F3-AFBA-770E75D5162C}" destId="{62C2B48D-732B-4019-B5E3-38FE507144A1}" srcOrd="2" destOrd="0" presId="urn:microsoft.com/office/officeart/2005/8/layout/vList2"/>
    <dgm:cxn modelId="{DA8C846D-0C04-4380-BEC5-EF88170F3FAE}" type="presParOf" srcId="{4AE8142B-0958-42F3-AFBA-770E75D5162C}" destId="{E08C3BF7-8122-4288-8D26-916FB4C1B7A1}" srcOrd="3" destOrd="0" presId="urn:microsoft.com/office/officeart/2005/8/layout/vList2"/>
    <dgm:cxn modelId="{400FF8DE-7F3D-45DC-A28A-C7F6E6C9F1C6}" type="presParOf" srcId="{4AE8142B-0958-42F3-AFBA-770E75D5162C}" destId="{56A0B208-38F3-43AA-AC71-2AD5E3AD8269}" srcOrd="4" destOrd="0" presId="urn:microsoft.com/office/officeart/2005/8/layout/vList2"/>
    <dgm:cxn modelId="{298C17F0-651C-4219-B284-40CC01C0028F}" type="presParOf" srcId="{4AE8142B-0958-42F3-AFBA-770E75D5162C}" destId="{D90881CC-CE36-4A0E-BA14-88ED5E4739C1}" srcOrd="5" destOrd="0" presId="urn:microsoft.com/office/officeart/2005/8/layout/vList2"/>
    <dgm:cxn modelId="{35E42B2A-0824-4B8E-B222-6A10C42CA1FC}" type="presParOf" srcId="{4AE8142B-0958-42F3-AFBA-770E75D5162C}" destId="{5F8D0805-80E5-4513-B64B-130371E7B3C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84842ED-3F9B-49E7-B54B-77947EB4F60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40C76BE-D99A-44F9-B7D1-BD1EA2713D58}">
      <dgm:prSet/>
      <dgm:spPr/>
      <dgm:t>
        <a:bodyPr/>
        <a:lstStyle/>
        <a:p>
          <a:r>
            <a:rPr lang="en-US"/>
            <a:t>This project bridged theory and practice, showcasing how proactive, layered strategies build resilient AIoT systems.</a:t>
          </a:r>
        </a:p>
      </dgm:t>
    </dgm:pt>
    <dgm:pt modelId="{339FC8F4-9F9D-445C-9826-121D6C4B9FD1}" type="parTrans" cxnId="{822F1A6F-4399-43CB-9D80-5BFCC3C696A3}">
      <dgm:prSet/>
      <dgm:spPr/>
      <dgm:t>
        <a:bodyPr/>
        <a:lstStyle/>
        <a:p>
          <a:endParaRPr lang="en-US"/>
        </a:p>
      </dgm:t>
    </dgm:pt>
    <dgm:pt modelId="{A6D2CCA0-1767-4ED5-9978-75B2C3F3A5C0}" type="sibTrans" cxnId="{822F1A6F-4399-43CB-9D80-5BFCC3C696A3}">
      <dgm:prSet/>
      <dgm:spPr/>
      <dgm:t>
        <a:bodyPr/>
        <a:lstStyle/>
        <a:p>
          <a:endParaRPr lang="en-US"/>
        </a:p>
      </dgm:t>
    </dgm:pt>
    <dgm:pt modelId="{116EF1E3-C25E-4C4F-991B-4B6E091DC85F}">
      <dgm:prSet/>
      <dgm:spPr/>
      <dgm:t>
        <a:bodyPr/>
        <a:lstStyle/>
        <a:p>
          <a:r>
            <a:rPr lang="en-US"/>
            <a:t>Future focus: AI-driven security tools and integrated risk management.</a:t>
          </a:r>
        </a:p>
      </dgm:t>
    </dgm:pt>
    <dgm:pt modelId="{430BA640-C865-4BC4-9461-3DA8F7415351}" type="parTrans" cxnId="{D307881F-8EAC-4542-952F-B7BF98727142}">
      <dgm:prSet/>
      <dgm:spPr/>
      <dgm:t>
        <a:bodyPr/>
        <a:lstStyle/>
        <a:p>
          <a:endParaRPr lang="en-US"/>
        </a:p>
      </dgm:t>
    </dgm:pt>
    <dgm:pt modelId="{A8BB3810-0431-4AFD-B8D6-441746529F10}" type="sibTrans" cxnId="{D307881F-8EAC-4542-952F-B7BF98727142}">
      <dgm:prSet/>
      <dgm:spPr/>
      <dgm:t>
        <a:bodyPr/>
        <a:lstStyle/>
        <a:p>
          <a:endParaRPr lang="en-US"/>
        </a:p>
      </dgm:t>
    </dgm:pt>
    <dgm:pt modelId="{819FA861-66D6-4903-AF0D-D40853E10C7A}" type="pres">
      <dgm:prSet presAssocID="{A84842ED-3F9B-49E7-B54B-77947EB4F60F}" presName="linear" presStyleCnt="0">
        <dgm:presLayoutVars>
          <dgm:animLvl val="lvl"/>
          <dgm:resizeHandles val="exact"/>
        </dgm:presLayoutVars>
      </dgm:prSet>
      <dgm:spPr/>
    </dgm:pt>
    <dgm:pt modelId="{00DBE182-54FB-453C-9451-F96148E5ABEE}" type="pres">
      <dgm:prSet presAssocID="{240C76BE-D99A-44F9-B7D1-BD1EA2713D5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EEA2C8D-0BC7-4F97-A7AE-D6C4A38064B3}" type="pres">
      <dgm:prSet presAssocID="{A6D2CCA0-1767-4ED5-9978-75B2C3F3A5C0}" presName="spacer" presStyleCnt="0"/>
      <dgm:spPr/>
    </dgm:pt>
    <dgm:pt modelId="{C280BB84-B92F-4BB6-B5F5-60835A176EFC}" type="pres">
      <dgm:prSet presAssocID="{116EF1E3-C25E-4C4F-991B-4B6E091DC85F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307881F-8EAC-4542-952F-B7BF98727142}" srcId="{A84842ED-3F9B-49E7-B54B-77947EB4F60F}" destId="{116EF1E3-C25E-4C4F-991B-4B6E091DC85F}" srcOrd="1" destOrd="0" parTransId="{430BA640-C865-4BC4-9461-3DA8F7415351}" sibTransId="{A8BB3810-0431-4AFD-B8D6-441746529F10}"/>
    <dgm:cxn modelId="{ABC6B643-0FFE-47EA-AA08-58084123EF0E}" type="presOf" srcId="{A84842ED-3F9B-49E7-B54B-77947EB4F60F}" destId="{819FA861-66D6-4903-AF0D-D40853E10C7A}" srcOrd="0" destOrd="0" presId="urn:microsoft.com/office/officeart/2005/8/layout/vList2"/>
    <dgm:cxn modelId="{822F1A6F-4399-43CB-9D80-5BFCC3C696A3}" srcId="{A84842ED-3F9B-49E7-B54B-77947EB4F60F}" destId="{240C76BE-D99A-44F9-B7D1-BD1EA2713D58}" srcOrd="0" destOrd="0" parTransId="{339FC8F4-9F9D-445C-9826-121D6C4B9FD1}" sibTransId="{A6D2CCA0-1767-4ED5-9978-75B2C3F3A5C0}"/>
    <dgm:cxn modelId="{B5AD32E4-14C2-40F4-B709-22FEC259AAD9}" type="presOf" srcId="{240C76BE-D99A-44F9-B7D1-BD1EA2713D58}" destId="{00DBE182-54FB-453C-9451-F96148E5ABEE}" srcOrd="0" destOrd="0" presId="urn:microsoft.com/office/officeart/2005/8/layout/vList2"/>
    <dgm:cxn modelId="{0F8158F8-DA42-4B79-92E2-EF51B0653044}" type="presOf" srcId="{116EF1E3-C25E-4C4F-991B-4B6E091DC85F}" destId="{C280BB84-B92F-4BB6-B5F5-60835A176EFC}" srcOrd="0" destOrd="0" presId="urn:microsoft.com/office/officeart/2005/8/layout/vList2"/>
    <dgm:cxn modelId="{3ECDDBD9-D409-4EC3-9699-42CD8174E363}" type="presParOf" srcId="{819FA861-66D6-4903-AF0D-D40853E10C7A}" destId="{00DBE182-54FB-453C-9451-F96148E5ABEE}" srcOrd="0" destOrd="0" presId="urn:microsoft.com/office/officeart/2005/8/layout/vList2"/>
    <dgm:cxn modelId="{D192AFD8-54B1-401E-B868-6760A4D2F278}" type="presParOf" srcId="{819FA861-66D6-4903-AF0D-D40853E10C7A}" destId="{3EEA2C8D-0BC7-4F97-A7AE-D6C4A38064B3}" srcOrd="1" destOrd="0" presId="urn:microsoft.com/office/officeart/2005/8/layout/vList2"/>
    <dgm:cxn modelId="{62095D7A-C94F-4260-87C4-2AB252FFF558}" type="presParOf" srcId="{819FA861-66D6-4903-AF0D-D40853E10C7A}" destId="{C280BB84-B92F-4BB6-B5F5-60835A176EF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A8404B-F4D7-4DD9-A062-A68D21A82751}">
      <dsp:nvSpPr>
        <dsp:cNvPr id="0" name=""/>
        <dsp:cNvSpPr/>
      </dsp:nvSpPr>
      <dsp:spPr>
        <a:xfrm>
          <a:off x="0" y="46298"/>
          <a:ext cx="4683949" cy="17842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Designed a comprehensive cybersecurity plan for a smart healthcare system integrating AI and IIoT.</a:t>
          </a:r>
        </a:p>
      </dsp:txBody>
      <dsp:txXfrm>
        <a:off x="87100" y="133398"/>
        <a:ext cx="4509749" cy="1610050"/>
      </dsp:txXfrm>
    </dsp:sp>
    <dsp:sp modelId="{989BF5F7-CB86-4985-9ECE-AF7176D1C33F}">
      <dsp:nvSpPr>
        <dsp:cNvPr id="0" name=""/>
        <dsp:cNvSpPr/>
      </dsp:nvSpPr>
      <dsp:spPr>
        <a:xfrm>
          <a:off x="0" y="1902548"/>
          <a:ext cx="4683949" cy="1784250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Covered device, network, data, AI, and human vulnerabilities.</a:t>
          </a:r>
        </a:p>
      </dsp:txBody>
      <dsp:txXfrm>
        <a:off x="87100" y="1989648"/>
        <a:ext cx="4509749" cy="1610050"/>
      </dsp:txXfrm>
    </dsp:sp>
    <dsp:sp modelId="{AC9D89E4-EB80-46A0-8848-DC327A05AA23}">
      <dsp:nvSpPr>
        <dsp:cNvPr id="0" name=""/>
        <dsp:cNvSpPr/>
      </dsp:nvSpPr>
      <dsp:spPr>
        <a:xfrm>
          <a:off x="0" y="3758798"/>
          <a:ext cx="4683949" cy="178425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Validated through penetration testing and proposed continuous improvement strategies.</a:t>
          </a:r>
        </a:p>
      </dsp:txBody>
      <dsp:txXfrm>
        <a:off x="87100" y="3845898"/>
        <a:ext cx="4509749" cy="16100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84F440-F784-4930-84BF-90955FB94F50}">
      <dsp:nvSpPr>
        <dsp:cNvPr id="0" name=""/>
        <dsp:cNvSpPr/>
      </dsp:nvSpPr>
      <dsp:spPr>
        <a:xfrm>
          <a:off x="0" y="362153"/>
          <a:ext cx="4683949" cy="11536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- Edge Devices: Wearables, sensors, smart equipment</a:t>
          </a:r>
        </a:p>
      </dsp:txBody>
      <dsp:txXfrm>
        <a:off x="56315" y="418468"/>
        <a:ext cx="4571319" cy="1040990"/>
      </dsp:txXfrm>
    </dsp:sp>
    <dsp:sp modelId="{3F05F42C-BD18-4129-871C-6B04DAE7B00D}">
      <dsp:nvSpPr>
        <dsp:cNvPr id="0" name=""/>
        <dsp:cNvSpPr/>
      </dsp:nvSpPr>
      <dsp:spPr>
        <a:xfrm>
          <a:off x="0" y="1599293"/>
          <a:ext cx="4683949" cy="1153620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- Network: Wi-Fi, BLE, cellular, gateways</a:t>
          </a:r>
        </a:p>
      </dsp:txBody>
      <dsp:txXfrm>
        <a:off x="56315" y="1655608"/>
        <a:ext cx="4571319" cy="1040990"/>
      </dsp:txXfrm>
    </dsp:sp>
    <dsp:sp modelId="{779086A4-535B-47F7-A478-03BA5A6F7110}">
      <dsp:nvSpPr>
        <dsp:cNvPr id="0" name=""/>
        <dsp:cNvSpPr/>
      </dsp:nvSpPr>
      <dsp:spPr>
        <a:xfrm>
          <a:off x="0" y="2836433"/>
          <a:ext cx="4683949" cy="1153620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- AI: Prediction, anomaly detection, recommendations</a:t>
          </a:r>
        </a:p>
      </dsp:txBody>
      <dsp:txXfrm>
        <a:off x="56315" y="2892748"/>
        <a:ext cx="4571319" cy="1040990"/>
      </dsp:txXfrm>
    </dsp:sp>
    <dsp:sp modelId="{61A31EFD-8362-4173-A55A-F325A5370B60}">
      <dsp:nvSpPr>
        <dsp:cNvPr id="0" name=""/>
        <dsp:cNvSpPr/>
      </dsp:nvSpPr>
      <dsp:spPr>
        <a:xfrm>
          <a:off x="0" y="4073573"/>
          <a:ext cx="4683949" cy="115362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- Data: EHR integration, backups, dashboards</a:t>
          </a:r>
        </a:p>
      </dsp:txBody>
      <dsp:txXfrm>
        <a:off x="56315" y="4129888"/>
        <a:ext cx="4571319" cy="10409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F7CAE9-EBCD-4E73-B109-C5D2BC54CB1F}">
      <dsp:nvSpPr>
        <dsp:cNvPr id="0" name=""/>
        <dsp:cNvSpPr/>
      </dsp:nvSpPr>
      <dsp:spPr>
        <a:xfrm>
          <a:off x="0" y="59213"/>
          <a:ext cx="4683949" cy="1034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Device: Firmware, weak auth, tampering</a:t>
          </a:r>
        </a:p>
      </dsp:txBody>
      <dsp:txXfrm>
        <a:off x="50489" y="109702"/>
        <a:ext cx="4582971" cy="933302"/>
      </dsp:txXfrm>
    </dsp:sp>
    <dsp:sp modelId="{5522478F-61E4-436F-AE7C-FA0A89BF2FF6}">
      <dsp:nvSpPr>
        <dsp:cNvPr id="0" name=""/>
        <dsp:cNvSpPr/>
      </dsp:nvSpPr>
      <dsp:spPr>
        <a:xfrm>
          <a:off x="0" y="1168373"/>
          <a:ext cx="4683949" cy="1034280"/>
        </a:xfrm>
        <a:prstGeom prst="roundRect">
          <a:avLst/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Network: Unencrypted traffic, insecure protocols</a:t>
          </a:r>
        </a:p>
      </dsp:txBody>
      <dsp:txXfrm>
        <a:off x="50489" y="1218862"/>
        <a:ext cx="4582971" cy="933302"/>
      </dsp:txXfrm>
    </dsp:sp>
    <dsp:sp modelId="{57B76CE6-03AA-4807-A296-F96A48CD2DFA}">
      <dsp:nvSpPr>
        <dsp:cNvPr id="0" name=""/>
        <dsp:cNvSpPr/>
      </dsp:nvSpPr>
      <dsp:spPr>
        <a:xfrm>
          <a:off x="0" y="2277533"/>
          <a:ext cx="4683949" cy="1034280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AI: Adversarial attacks, model poisoning</a:t>
          </a:r>
        </a:p>
      </dsp:txBody>
      <dsp:txXfrm>
        <a:off x="50489" y="2328022"/>
        <a:ext cx="4582971" cy="933302"/>
      </dsp:txXfrm>
    </dsp:sp>
    <dsp:sp modelId="{397763C1-F639-4201-B045-BB0DA2D1D622}">
      <dsp:nvSpPr>
        <dsp:cNvPr id="0" name=""/>
        <dsp:cNvSpPr/>
      </dsp:nvSpPr>
      <dsp:spPr>
        <a:xfrm>
          <a:off x="0" y="3386693"/>
          <a:ext cx="4683949" cy="1034280"/>
        </a:xfrm>
        <a:prstGeom prst="roundRect">
          <a:avLst/>
        </a:prstGeom>
        <a:solidFill>
          <a:schemeClr val="accent2">
            <a:hueOff val="3511139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Data: Weak encryption, access control gaps</a:t>
          </a:r>
        </a:p>
      </dsp:txBody>
      <dsp:txXfrm>
        <a:off x="50489" y="3437182"/>
        <a:ext cx="4582971" cy="933302"/>
      </dsp:txXfrm>
    </dsp:sp>
    <dsp:sp modelId="{D48AB959-E77A-4EA9-BE3C-6B075444A992}">
      <dsp:nvSpPr>
        <dsp:cNvPr id="0" name=""/>
        <dsp:cNvSpPr/>
      </dsp:nvSpPr>
      <dsp:spPr>
        <a:xfrm>
          <a:off x="0" y="4495853"/>
          <a:ext cx="4683949" cy="103428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Human: Phishing, insider threats</a:t>
          </a:r>
        </a:p>
      </dsp:txBody>
      <dsp:txXfrm>
        <a:off x="50489" y="4546342"/>
        <a:ext cx="4582971" cy="9333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5E9A37-8394-40C0-8EC8-3E8C552B030E}">
      <dsp:nvSpPr>
        <dsp:cNvPr id="0" name=""/>
        <dsp:cNvSpPr/>
      </dsp:nvSpPr>
      <dsp:spPr>
        <a:xfrm>
          <a:off x="0" y="59213"/>
          <a:ext cx="4683949" cy="10342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Secure boot, MFA, firmware validation</a:t>
          </a:r>
        </a:p>
      </dsp:txBody>
      <dsp:txXfrm>
        <a:off x="50489" y="109702"/>
        <a:ext cx="4582971" cy="933302"/>
      </dsp:txXfrm>
    </dsp:sp>
    <dsp:sp modelId="{E16C9D7D-63C8-4B5C-9DB9-8BBB28EBAEB8}">
      <dsp:nvSpPr>
        <dsp:cNvPr id="0" name=""/>
        <dsp:cNvSpPr/>
      </dsp:nvSpPr>
      <dsp:spPr>
        <a:xfrm>
          <a:off x="0" y="1168373"/>
          <a:ext cx="4683949" cy="1034280"/>
        </a:xfrm>
        <a:prstGeom prst="roundRect">
          <a:avLst/>
        </a:prstGeom>
        <a:solidFill>
          <a:schemeClr val="accent2">
            <a:hueOff val="1170380"/>
            <a:satOff val="-1460"/>
            <a:lumOff val="3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TLS 1.3, WPA3, network segmentation</a:t>
          </a:r>
        </a:p>
      </dsp:txBody>
      <dsp:txXfrm>
        <a:off x="50489" y="1218862"/>
        <a:ext cx="4582971" cy="933302"/>
      </dsp:txXfrm>
    </dsp:sp>
    <dsp:sp modelId="{049418A1-7A59-49B8-BDB1-DFE9A9CA82DA}">
      <dsp:nvSpPr>
        <dsp:cNvPr id="0" name=""/>
        <dsp:cNvSpPr/>
      </dsp:nvSpPr>
      <dsp:spPr>
        <a:xfrm>
          <a:off x="0" y="2277533"/>
          <a:ext cx="4683949" cy="1034280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Adversarial training, explainable AI</a:t>
          </a:r>
        </a:p>
      </dsp:txBody>
      <dsp:txXfrm>
        <a:off x="50489" y="2328022"/>
        <a:ext cx="4582971" cy="933302"/>
      </dsp:txXfrm>
    </dsp:sp>
    <dsp:sp modelId="{E36661C9-AF37-4DAC-A8E9-1DB1E60D8D77}">
      <dsp:nvSpPr>
        <dsp:cNvPr id="0" name=""/>
        <dsp:cNvSpPr/>
      </dsp:nvSpPr>
      <dsp:spPr>
        <a:xfrm>
          <a:off x="0" y="3386693"/>
          <a:ext cx="4683949" cy="1034280"/>
        </a:xfrm>
        <a:prstGeom prst="roundRect">
          <a:avLst/>
        </a:prstGeom>
        <a:solidFill>
          <a:schemeClr val="accent2">
            <a:hueOff val="3511139"/>
            <a:satOff val="-4379"/>
            <a:lumOff val="103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Data encryption, role-based access</a:t>
          </a:r>
        </a:p>
      </dsp:txBody>
      <dsp:txXfrm>
        <a:off x="50489" y="3437182"/>
        <a:ext cx="4582971" cy="933302"/>
      </dsp:txXfrm>
    </dsp:sp>
    <dsp:sp modelId="{EC85C268-049C-415C-89BC-C7F2CF58F4B3}">
      <dsp:nvSpPr>
        <dsp:cNvPr id="0" name=""/>
        <dsp:cNvSpPr/>
      </dsp:nvSpPr>
      <dsp:spPr>
        <a:xfrm>
          <a:off x="0" y="4495853"/>
          <a:ext cx="4683949" cy="103428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- Security training, phishing simulations</a:t>
          </a:r>
        </a:p>
      </dsp:txBody>
      <dsp:txXfrm>
        <a:off x="50489" y="4546342"/>
        <a:ext cx="4582971" cy="9333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DA7F49-682B-4E0F-804E-1E46775E93BA}">
      <dsp:nvSpPr>
        <dsp:cNvPr id="0" name=""/>
        <dsp:cNvSpPr/>
      </dsp:nvSpPr>
      <dsp:spPr>
        <a:xfrm>
          <a:off x="0" y="51473"/>
          <a:ext cx="4683949" cy="13197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1. Firmware Exploit: Prevented with secure boot, anomaly detection</a:t>
          </a:r>
        </a:p>
      </dsp:txBody>
      <dsp:txXfrm>
        <a:off x="64425" y="115898"/>
        <a:ext cx="4555099" cy="1190909"/>
      </dsp:txXfrm>
    </dsp:sp>
    <dsp:sp modelId="{D2CBB3A0-2E8A-4E79-9462-0930379D7FAC}">
      <dsp:nvSpPr>
        <dsp:cNvPr id="0" name=""/>
        <dsp:cNvSpPr/>
      </dsp:nvSpPr>
      <dsp:spPr>
        <a:xfrm>
          <a:off x="0" y="1440353"/>
          <a:ext cx="4683949" cy="1319759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2. Network Sniffing: Blocked via segmentation and encryption</a:t>
          </a:r>
        </a:p>
      </dsp:txBody>
      <dsp:txXfrm>
        <a:off x="64425" y="1504778"/>
        <a:ext cx="4555099" cy="1190909"/>
      </dsp:txXfrm>
    </dsp:sp>
    <dsp:sp modelId="{16A1CCB3-1C14-4FAF-B0B2-57BFD8AF19E3}">
      <dsp:nvSpPr>
        <dsp:cNvPr id="0" name=""/>
        <dsp:cNvSpPr/>
      </dsp:nvSpPr>
      <dsp:spPr>
        <a:xfrm>
          <a:off x="0" y="2829233"/>
          <a:ext cx="4683949" cy="1319759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3. AI Tampering: Detected through validation and provenance tracking</a:t>
          </a:r>
        </a:p>
      </dsp:txBody>
      <dsp:txXfrm>
        <a:off x="64425" y="2893658"/>
        <a:ext cx="4555099" cy="1190909"/>
      </dsp:txXfrm>
    </dsp:sp>
    <dsp:sp modelId="{0F75541F-E281-4C22-985B-CA0E2A48C94D}">
      <dsp:nvSpPr>
        <dsp:cNvPr id="0" name=""/>
        <dsp:cNvSpPr/>
      </dsp:nvSpPr>
      <dsp:spPr>
        <a:xfrm>
          <a:off x="0" y="4218113"/>
          <a:ext cx="4683949" cy="1319759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4. Data Theft: Stopped with DLP and behavior analytics</a:t>
          </a:r>
        </a:p>
      </dsp:txBody>
      <dsp:txXfrm>
        <a:off x="64425" y="4282538"/>
        <a:ext cx="4555099" cy="119090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F687CA-AEB7-4D25-9993-CAD123B7DFFD}">
      <dsp:nvSpPr>
        <dsp:cNvPr id="0" name=""/>
        <dsp:cNvSpPr/>
      </dsp:nvSpPr>
      <dsp:spPr>
        <a:xfrm>
          <a:off x="0" y="62993"/>
          <a:ext cx="4683949" cy="1759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Importance of layered security and defense-in-depth</a:t>
          </a:r>
        </a:p>
      </dsp:txBody>
      <dsp:txXfrm>
        <a:off x="85900" y="148893"/>
        <a:ext cx="4512149" cy="1587880"/>
      </dsp:txXfrm>
    </dsp:sp>
    <dsp:sp modelId="{C0918B6B-8910-4BF9-ACD9-3AE10AD2A73E}">
      <dsp:nvSpPr>
        <dsp:cNvPr id="0" name=""/>
        <dsp:cNvSpPr/>
      </dsp:nvSpPr>
      <dsp:spPr>
        <a:xfrm>
          <a:off x="0" y="1914833"/>
          <a:ext cx="4683949" cy="1759680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Value of mapping real-world threats to system design</a:t>
          </a:r>
        </a:p>
      </dsp:txBody>
      <dsp:txXfrm>
        <a:off x="85900" y="2000733"/>
        <a:ext cx="4512149" cy="1587880"/>
      </dsp:txXfrm>
    </dsp:sp>
    <dsp:sp modelId="{C042386B-ABAF-4D95-A823-F58B6513ABC1}">
      <dsp:nvSpPr>
        <dsp:cNvPr id="0" name=""/>
        <dsp:cNvSpPr/>
      </dsp:nvSpPr>
      <dsp:spPr>
        <a:xfrm>
          <a:off x="0" y="3766673"/>
          <a:ext cx="4683949" cy="175968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Human factors are critical to system resilience</a:t>
          </a:r>
        </a:p>
      </dsp:txBody>
      <dsp:txXfrm>
        <a:off x="85900" y="3852573"/>
        <a:ext cx="4512149" cy="158788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511A60-D518-41EF-9DC1-FF5E5D250655}">
      <dsp:nvSpPr>
        <dsp:cNvPr id="0" name=""/>
        <dsp:cNvSpPr/>
      </dsp:nvSpPr>
      <dsp:spPr>
        <a:xfrm>
          <a:off x="0" y="38285"/>
          <a:ext cx="4530559" cy="11934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- Centralized device management</a:t>
          </a:r>
        </a:p>
      </dsp:txBody>
      <dsp:txXfrm>
        <a:off x="58257" y="96542"/>
        <a:ext cx="4414045" cy="1076886"/>
      </dsp:txXfrm>
    </dsp:sp>
    <dsp:sp modelId="{62C2B48D-732B-4019-B5E3-38FE507144A1}">
      <dsp:nvSpPr>
        <dsp:cNvPr id="0" name=""/>
        <dsp:cNvSpPr/>
      </dsp:nvSpPr>
      <dsp:spPr>
        <a:xfrm>
          <a:off x="0" y="1318085"/>
          <a:ext cx="4530559" cy="1193400"/>
        </a:xfrm>
        <a:prstGeom prst="roundRect">
          <a:avLst/>
        </a:prstGeom>
        <a:solidFill>
          <a:schemeClr val="accent5">
            <a:hueOff val="-3311292"/>
            <a:satOff val="13270"/>
            <a:lumOff val="28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- Vendor access controls and assessments</a:t>
          </a:r>
        </a:p>
      </dsp:txBody>
      <dsp:txXfrm>
        <a:off x="58257" y="1376342"/>
        <a:ext cx="4414045" cy="1076886"/>
      </dsp:txXfrm>
    </dsp:sp>
    <dsp:sp modelId="{56A0B208-38F3-43AA-AC71-2AD5E3AD8269}">
      <dsp:nvSpPr>
        <dsp:cNvPr id="0" name=""/>
        <dsp:cNvSpPr/>
      </dsp:nvSpPr>
      <dsp:spPr>
        <a:xfrm>
          <a:off x="0" y="2597885"/>
          <a:ext cx="4530559" cy="1193400"/>
        </a:xfrm>
        <a:prstGeom prst="roundRect">
          <a:avLst/>
        </a:prstGeom>
        <a:solidFill>
          <a:schemeClr val="accent5">
            <a:hueOff val="-6622584"/>
            <a:satOff val="26541"/>
            <a:lumOff val="575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- Advanced AI protections (differential privacy)</a:t>
          </a:r>
        </a:p>
      </dsp:txBody>
      <dsp:txXfrm>
        <a:off x="58257" y="2656142"/>
        <a:ext cx="4414045" cy="1076886"/>
      </dsp:txXfrm>
    </dsp:sp>
    <dsp:sp modelId="{5F8D0805-80E5-4513-B64B-130371E7B3CA}">
      <dsp:nvSpPr>
        <dsp:cNvPr id="0" name=""/>
        <dsp:cNvSpPr/>
      </dsp:nvSpPr>
      <dsp:spPr>
        <a:xfrm>
          <a:off x="0" y="3877686"/>
          <a:ext cx="4530559" cy="1193400"/>
        </a:xfrm>
        <a:prstGeom prst="round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- Security automation and red team simulations</a:t>
          </a:r>
        </a:p>
      </dsp:txBody>
      <dsp:txXfrm>
        <a:off x="58257" y="3935943"/>
        <a:ext cx="4414045" cy="107688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DBE182-54FB-453C-9451-F96148E5ABEE}">
      <dsp:nvSpPr>
        <dsp:cNvPr id="0" name=""/>
        <dsp:cNvSpPr/>
      </dsp:nvSpPr>
      <dsp:spPr>
        <a:xfrm>
          <a:off x="0" y="154073"/>
          <a:ext cx="4683949" cy="2597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This project bridged theory and practice, showcasing how proactive, layered strategies build resilient AIoT systems.</a:t>
          </a:r>
        </a:p>
      </dsp:txBody>
      <dsp:txXfrm>
        <a:off x="126795" y="280868"/>
        <a:ext cx="4430359" cy="2343810"/>
      </dsp:txXfrm>
    </dsp:sp>
    <dsp:sp modelId="{C280BB84-B92F-4BB6-B5F5-60835A176EFC}">
      <dsp:nvSpPr>
        <dsp:cNvPr id="0" name=""/>
        <dsp:cNvSpPr/>
      </dsp:nvSpPr>
      <dsp:spPr>
        <a:xfrm>
          <a:off x="0" y="2837873"/>
          <a:ext cx="4683949" cy="259740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Future focus: AI-driven security tools and integrated risk management.</a:t>
          </a:r>
        </a:p>
      </dsp:txBody>
      <dsp:txXfrm>
        <a:off x="126795" y="2964668"/>
        <a:ext cx="4430359" cy="23438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8232A0DB-8E01-3073-15F7-B28C945F89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2177" r="12609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Cybersecurity Plan for an AI-Integrated IIoT Healthcare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Adebanke Damola-Fashola | ITAI 3377 | April 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45" y="1070800"/>
            <a:ext cx="2954766" cy="5583126"/>
          </a:xfrm>
        </p:spPr>
        <p:txBody>
          <a:bodyPr>
            <a:normAutofit/>
          </a:bodyPr>
          <a:lstStyle/>
          <a:p>
            <a:pPr algn="r"/>
            <a:r>
              <a:rPr lang="en-US" sz="5400"/>
              <a:t>Project Overview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6039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C842728-EE9C-716F-A4E0-DAFD78B42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1822689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45" y="1070800"/>
            <a:ext cx="2954766" cy="5583126"/>
          </a:xfrm>
        </p:spPr>
        <p:txBody>
          <a:bodyPr>
            <a:normAutofit/>
          </a:bodyPr>
          <a:lstStyle/>
          <a:p>
            <a:pPr algn="r"/>
            <a:r>
              <a:rPr lang="en-US" sz="3900"/>
              <a:t>System Components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6039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BBEA68-1924-EC3E-CAB0-134404A776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9269216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45" y="1070800"/>
            <a:ext cx="2954766" cy="5583126"/>
          </a:xfrm>
        </p:spPr>
        <p:txBody>
          <a:bodyPr>
            <a:normAutofit/>
          </a:bodyPr>
          <a:lstStyle/>
          <a:p>
            <a:pPr algn="r"/>
            <a:r>
              <a:rPr lang="en-US" sz="3300"/>
              <a:t>Identified Vulnerabilities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6039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B7F2E7D-34B9-0120-75F1-E2C2E092C3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092191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45" y="1070800"/>
            <a:ext cx="2954766" cy="5583126"/>
          </a:xfrm>
        </p:spPr>
        <p:txBody>
          <a:bodyPr>
            <a:normAutofit/>
          </a:bodyPr>
          <a:lstStyle/>
          <a:p>
            <a:pPr algn="r"/>
            <a:r>
              <a:rPr lang="en-US" sz="5400"/>
              <a:t>Defense Strategies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6039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6065370-A999-278A-4F74-7EAAB14143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9548698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45" y="1070800"/>
            <a:ext cx="2954766" cy="5583126"/>
          </a:xfrm>
        </p:spPr>
        <p:txBody>
          <a:bodyPr>
            <a:normAutofit/>
          </a:bodyPr>
          <a:lstStyle/>
          <a:p>
            <a:pPr algn="r"/>
            <a:r>
              <a:t>Penetration Testing Highlights</a:t>
            </a:r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6039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1995A7C-E77D-AA28-EC91-885445256E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917506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45" y="1070800"/>
            <a:ext cx="2954766" cy="5583126"/>
          </a:xfrm>
        </p:spPr>
        <p:txBody>
          <a:bodyPr>
            <a:normAutofit/>
          </a:bodyPr>
          <a:lstStyle/>
          <a:p>
            <a:pPr algn="r"/>
            <a:r>
              <a:rPr lang="en-US" sz="5400"/>
              <a:t>Key Learnings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6039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3399C34-95BD-C954-A560-D90510C10A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1789814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4464D8-FD41-4EA2-9094-791BB1112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714" cy="686238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DF772F-A79B-48F9-8B22-3B11AB306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9175"/>
            <a:ext cx="914857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974" y="1110000"/>
            <a:ext cx="2847059" cy="4633614"/>
          </a:xfrm>
        </p:spPr>
        <p:txBody>
          <a:bodyPr anchor="ctr">
            <a:normAutofit/>
          </a:bodyPr>
          <a:lstStyle/>
          <a:p>
            <a:r>
              <a:rPr lang="en-US" sz="3300"/>
              <a:t>Proposed Improvements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9D1B47D-FC56-C573-6773-B376A42062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6018601"/>
              </p:ext>
            </p:extLst>
          </p:nvPr>
        </p:nvGraphicFramePr>
        <p:xfrm>
          <a:off x="3984790" y="879732"/>
          <a:ext cx="4530559" cy="5109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45" y="1070800"/>
            <a:ext cx="2954766" cy="5583126"/>
          </a:xfrm>
        </p:spPr>
        <p:txBody>
          <a:bodyPr>
            <a:normAutofit/>
          </a:bodyPr>
          <a:lstStyle/>
          <a:p>
            <a:pPr algn="r"/>
            <a:r>
              <a:rPr lang="en-US" sz="4900"/>
              <a:t>Conclusion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6039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461A7E-18DB-3659-68B4-9F9391612A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9656776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305</Words>
  <Application>Microsoft Office PowerPoint</Application>
  <PresentationFormat>On-screen Show (4:3)</PresentationFormat>
  <Paragraphs>40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Cybersecurity Plan for an AI-Integrated IIoT Healthcare System</vt:lpstr>
      <vt:lpstr>Project Overview</vt:lpstr>
      <vt:lpstr>System Components</vt:lpstr>
      <vt:lpstr>Identified Vulnerabilities</vt:lpstr>
      <vt:lpstr>Defense Strategies</vt:lpstr>
      <vt:lpstr>Penetration Testing Highlights</vt:lpstr>
      <vt:lpstr>Key Learnings</vt:lpstr>
      <vt:lpstr>Proposed Improvements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Adebanke Damola-fashola</dc:creator>
  <cp:keywords/>
  <dc:description>generated using python-pptx</dc:description>
  <cp:lastModifiedBy>adebanke.damolafashola-W212383765</cp:lastModifiedBy>
  <cp:revision>3</cp:revision>
  <dcterms:created xsi:type="dcterms:W3CDTF">2013-01-27T09:14:16Z</dcterms:created>
  <dcterms:modified xsi:type="dcterms:W3CDTF">2025-04-02T04:54:54Z</dcterms:modified>
  <cp:category/>
</cp:coreProperties>
</file>

<file path=docProps/thumbnail.jpeg>
</file>